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7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122363"/>
            <a:ext cx="58293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3602038"/>
            <a:ext cx="51435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37C3-DFAB-4801-B758-35AEC76994F9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1CDE-4D52-46AF-AB3B-6079DD71E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7814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37C3-DFAB-4801-B758-35AEC76994F9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1CDE-4D52-46AF-AB3B-6079DD71E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72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365125"/>
            <a:ext cx="1478756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365125"/>
            <a:ext cx="4350544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37C3-DFAB-4801-B758-35AEC76994F9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1CDE-4D52-46AF-AB3B-6079DD71E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37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37C3-DFAB-4801-B758-35AEC76994F9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1CDE-4D52-46AF-AB3B-6079DD71E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9254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1709740"/>
            <a:ext cx="5915025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4589465"/>
            <a:ext cx="5915025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37C3-DFAB-4801-B758-35AEC76994F9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1CDE-4D52-46AF-AB3B-6079DD71E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653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1825625"/>
            <a:ext cx="29146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1825625"/>
            <a:ext cx="29146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37C3-DFAB-4801-B758-35AEC76994F9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1CDE-4D52-46AF-AB3B-6079DD71E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4113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365127"/>
            <a:ext cx="59150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1681163"/>
            <a:ext cx="2901255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2505075"/>
            <a:ext cx="2901255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1681163"/>
            <a:ext cx="2915543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2505075"/>
            <a:ext cx="2915543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37C3-DFAB-4801-B758-35AEC76994F9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1CDE-4D52-46AF-AB3B-6079DD71E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5854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37C3-DFAB-4801-B758-35AEC76994F9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1CDE-4D52-46AF-AB3B-6079DD71E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274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37C3-DFAB-4801-B758-35AEC76994F9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1CDE-4D52-46AF-AB3B-6079DD71E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35619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987427"/>
            <a:ext cx="3471863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37C3-DFAB-4801-B758-35AEC76994F9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1CDE-4D52-46AF-AB3B-6079DD71E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569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57200"/>
            <a:ext cx="2211884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987427"/>
            <a:ext cx="3471863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057400"/>
            <a:ext cx="2211884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BE37C3-DFAB-4801-B758-35AEC76994F9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C01CDE-4D52-46AF-AB3B-6079DD71E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36259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365127"/>
            <a:ext cx="59150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1825625"/>
            <a:ext cx="59150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E37C3-DFAB-4801-B758-35AEC76994F9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6356352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6356352"/>
            <a:ext cx="1543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C01CDE-4D52-46AF-AB3B-6079DD71E2E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8462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53920"/>
            <a:ext cx="6858000" cy="301752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3787" y="4171440"/>
            <a:ext cx="3270422" cy="567627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4760686"/>
            <a:ext cx="6858000" cy="2097314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0" y="0"/>
            <a:ext cx="6858000" cy="584775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solidFill>
                  <a:schemeClr val="bg1"/>
                </a:solidFill>
                <a:latin typeface="VW Head ExtraBold" panose="020B0904040200000003" pitchFamily="34" charset="0"/>
              </a:rPr>
              <a:t>　</a:t>
            </a:r>
            <a:r>
              <a:rPr kumimoji="1" lang="en-US" altLang="ja-JP" sz="3200" dirty="0" smtClean="0">
                <a:solidFill>
                  <a:schemeClr val="bg1"/>
                </a:solidFill>
                <a:latin typeface="VW Head ExtraBold" panose="020B0904040200000003" pitchFamily="34" charset="0"/>
              </a:rPr>
              <a:t>Volkswagen Japan Sales</a:t>
            </a:r>
            <a:r>
              <a:rPr kumimoji="1" lang="en-US" altLang="ja-JP" sz="2800" dirty="0" smtClean="0">
                <a:solidFill>
                  <a:schemeClr val="bg1"/>
                </a:solidFill>
              </a:rPr>
              <a:t> </a:t>
            </a:r>
            <a:r>
              <a:rPr kumimoji="1" lang="ja-JP" altLang="en-US" sz="28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特別企画</a:t>
            </a:r>
            <a:endParaRPr kumimoji="1" lang="ja-JP" altLang="en-US" sz="28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5740" y="492200"/>
            <a:ext cx="68065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プレミアムコーティング施工のお客様に</a:t>
            </a:r>
            <a:r>
              <a:rPr kumimoji="1" lang="ja-JP" altLang="en-US" sz="2800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無償プレゼント</a:t>
            </a:r>
            <a:r>
              <a:rPr kumimoji="1" lang="en-US" altLang="ja-JP" sz="2800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!!</a:t>
            </a:r>
            <a:endParaRPr kumimoji="1" lang="ja-JP" altLang="en-US" sz="2800" dirty="0">
              <a:solidFill>
                <a:srgbClr val="FF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9" name="円形吹き出し 8"/>
          <p:cNvSpPr/>
          <p:nvPr/>
        </p:nvSpPr>
        <p:spPr>
          <a:xfrm>
            <a:off x="5453448" y="984885"/>
            <a:ext cx="1378807" cy="736823"/>
          </a:xfrm>
          <a:prstGeom prst="wedgeEllipseCallout">
            <a:avLst>
              <a:gd name="adj1" fmla="val -53971"/>
              <a:gd name="adj2" fmla="val -50507"/>
            </a:avLst>
          </a:prstGeom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25739" y="984885"/>
            <a:ext cx="1341741" cy="736823"/>
          </a:xfrm>
          <a:prstGeom prst="ellipse">
            <a:avLst/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1" name="円形吹き出し 10"/>
          <p:cNvSpPr/>
          <p:nvPr/>
        </p:nvSpPr>
        <p:spPr>
          <a:xfrm>
            <a:off x="5313405" y="4171440"/>
            <a:ext cx="1518850" cy="567627"/>
          </a:xfrm>
          <a:prstGeom prst="wedgeEllipseCallout">
            <a:avLst>
              <a:gd name="adj1" fmla="val -64014"/>
              <a:gd name="adj2" fmla="val -1356"/>
            </a:avLst>
          </a:prstGeom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20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25739" y="4028303"/>
            <a:ext cx="1613591" cy="710764"/>
          </a:xfrm>
          <a:prstGeom prst="ellipse">
            <a:avLst/>
          </a:prstGeom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長期間の</a:t>
            </a:r>
            <a:r>
              <a:rPr kumimoji="1" lang="ja-JP" altLang="en-US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持続性</a:t>
            </a:r>
            <a:endParaRPr kumimoji="1" lang="ja-JP" altLang="en-US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5383426" y="4149821"/>
            <a:ext cx="137880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効果大</a:t>
            </a:r>
            <a:r>
              <a:rPr kumimoji="1" lang="en-US" altLang="ja-JP" sz="28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!</a:t>
            </a:r>
            <a:endParaRPr kumimoji="1" lang="ja-JP" altLang="en-US" sz="28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6414" y="1061345"/>
            <a:ext cx="12603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新商品</a:t>
            </a:r>
            <a:endParaRPr kumimoji="1" lang="ja-JP" altLang="en-US" sz="28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463229" y="1092122"/>
            <a:ext cx="13592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6</a:t>
            </a:r>
            <a:r>
              <a:rPr kumimoji="1" lang="ja-JP" altLang="en-US" sz="24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月限定</a:t>
            </a:r>
            <a:r>
              <a:rPr kumimoji="1" lang="en-US" altLang="ja-JP" sz="2400" dirty="0" smtClean="0">
                <a:solidFill>
                  <a:schemeClr val="bg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!</a:t>
            </a:r>
            <a:endParaRPr kumimoji="1" lang="ja-JP" altLang="en-US" sz="2400" dirty="0">
              <a:solidFill>
                <a:schemeClr val="bg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12769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271</TotalTime>
  <Words>20</Words>
  <Application>Microsoft Office PowerPoint</Application>
  <PresentationFormat>ユーザー設定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HGPｺﾞｼｯｸE</vt:lpstr>
      <vt:lpstr>ＭＳ Ｐゴシック</vt:lpstr>
      <vt:lpstr>Arial</vt:lpstr>
      <vt:lpstr>Calibri</vt:lpstr>
      <vt:lpstr>Calibri Light</vt:lpstr>
      <vt:lpstr>VW Head ExtraBold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井上 龍介</dc:creator>
  <cp:lastModifiedBy>井上 龍介</cp:lastModifiedBy>
  <cp:revision>11</cp:revision>
  <dcterms:created xsi:type="dcterms:W3CDTF">2021-04-29T03:28:12Z</dcterms:created>
  <dcterms:modified xsi:type="dcterms:W3CDTF">2021-05-28T02:27:52Z</dcterms:modified>
</cp:coreProperties>
</file>