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1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3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25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53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11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85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27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56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56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62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37C3-DFAB-4801-B758-35AEC76994F9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1CDE-4D52-46AF-AB3B-6079DD71E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46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3920"/>
            <a:ext cx="6858000" cy="301752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787" y="4171440"/>
            <a:ext cx="3270422" cy="56762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60686"/>
            <a:ext cx="6858000" cy="209731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0" y="0"/>
            <a:ext cx="6858000" cy="584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VW Head ExtraBold" panose="020B0904040200000003" pitchFamily="34" charset="0"/>
              </a:rPr>
              <a:t>　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VW Head ExtraBold" panose="020B0904040200000003" pitchFamily="34" charset="0"/>
              </a:rPr>
              <a:t>Volkswagen Japan Sales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特別企画</a:t>
            </a:r>
            <a:endParaRPr kumimoji="1" lang="ja-JP" altLang="en-US" sz="2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740" y="492200"/>
            <a:ext cx="6806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プレミアムコーティング施工のお客様に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無償プレゼント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!!</a:t>
            </a:r>
            <a:endParaRPr kumimoji="1" lang="ja-JP" altLang="en-US" sz="28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5453448" y="984885"/>
            <a:ext cx="1378807" cy="736823"/>
          </a:xfrm>
          <a:prstGeom prst="wedgeEllipseCallout">
            <a:avLst>
              <a:gd name="adj1" fmla="val -53971"/>
              <a:gd name="adj2" fmla="val -50507"/>
            </a:avLst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5739" y="984885"/>
            <a:ext cx="1341741" cy="736823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5313405" y="4171440"/>
            <a:ext cx="1518850" cy="567627"/>
          </a:xfrm>
          <a:prstGeom prst="wedgeEllipseCallout">
            <a:avLst>
              <a:gd name="adj1" fmla="val -64014"/>
              <a:gd name="adj2" fmla="val -1356"/>
            </a:avLst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25739" y="4028303"/>
            <a:ext cx="1613591" cy="710764"/>
          </a:xfrm>
          <a:prstGeom prst="ellipse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長期間の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持続性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83426" y="4149821"/>
            <a:ext cx="1378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効果大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2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414" y="1061345"/>
            <a:ext cx="126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新商品</a:t>
            </a:r>
            <a:endParaRPr kumimoji="1" lang="ja-JP" altLang="en-US" sz="2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63229" y="1092122"/>
            <a:ext cx="1359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月限定</a:t>
            </a:r>
            <a:r>
              <a:rPr kumimoji="1" lang="en-US" altLang="ja-JP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127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20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ＭＳ Ｐゴシック</vt:lpstr>
      <vt:lpstr>Arial</vt:lpstr>
      <vt:lpstr>Calibri</vt:lpstr>
      <vt:lpstr>Calibri Light</vt:lpstr>
      <vt:lpstr>VW Head ExtraBold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 龍介</dc:creator>
  <cp:lastModifiedBy>井上 龍介</cp:lastModifiedBy>
  <cp:revision>11</cp:revision>
  <dcterms:created xsi:type="dcterms:W3CDTF">2021-04-29T03:28:12Z</dcterms:created>
  <dcterms:modified xsi:type="dcterms:W3CDTF">2021-05-28T02:27:52Z</dcterms:modified>
</cp:coreProperties>
</file>