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10"/>
  </p:notesMasterIdLst>
  <p:sldIdLst>
    <p:sldId id="261" r:id="rId5"/>
    <p:sldId id="262" r:id="rId6"/>
    <p:sldId id="257" r:id="rId7"/>
    <p:sldId id="258" r:id="rId8"/>
    <p:sldId id="263" r:id="rId9"/>
  </p:sldIdLst>
  <p:sldSz cx="10288588" cy="10288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5078" userDrawn="1">
          <p15:clr>
            <a:srgbClr val="A4A3A4"/>
          </p15:clr>
        </p15:guide>
        <p15:guide id="6" orient="horz" pos="3671" userDrawn="1">
          <p15:clr>
            <a:srgbClr val="A4A3A4"/>
          </p15:clr>
        </p15:guide>
        <p15:guide id="7" orient="horz" pos="5577" userDrawn="1">
          <p15:clr>
            <a:srgbClr val="A4A3A4"/>
          </p15:clr>
        </p15:guide>
        <p15:guide id="9" orient="horz" pos="6075" userDrawn="1">
          <p15:clr>
            <a:srgbClr val="A4A3A4"/>
          </p15:clr>
        </p15:guide>
        <p15:guide id="12" pos="2379" userDrawn="1">
          <p15:clr>
            <a:srgbClr val="A4A3A4"/>
          </p15:clr>
        </p15:guide>
        <p15:guide id="16" pos="3241" userDrawn="1">
          <p15:clr>
            <a:srgbClr val="A4A3A4"/>
          </p15:clr>
        </p15:guide>
        <p15:guide id="18" pos="4102" userDrawn="1">
          <p15:clr>
            <a:srgbClr val="A4A3A4"/>
          </p15:clr>
        </p15:guide>
        <p15:guide id="22" pos="5826" userDrawn="1">
          <p15:clr>
            <a:srgbClr val="A4A3A4"/>
          </p15:clr>
        </p15:guide>
        <p15:guide id="23" pos="4964" userDrawn="1">
          <p15:clr>
            <a:srgbClr val="A4A3A4"/>
          </p15:clr>
        </p15:guide>
        <p15:guide id="24" orient="horz" pos="4579" userDrawn="1">
          <p15:clr>
            <a:srgbClr val="A4A3A4"/>
          </p15:clr>
        </p15:guide>
        <p15:guide id="25" pos="1522" userDrawn="1">
          <p15:clr>
            <a:srgbClr val="A4A3A4"/>
          </p15:clr>
        </p15:guide>
        <p15:guide id="26" pos="655" userDrawn="1">
          <p15:clr>
            <a:srgbClr val="A4A3A4"/>
          </p15:clr>
        </p15:guide>
        <p15:guide id="27" orient="horz" pos="41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210"/>
    <a:srgbClr val="DBE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64"/>
    <p:restoredTop sz="94629"/>
  </p:normalViewPr>
  <p:slideViewPr>
    <p:cSldViewPr snapToGrid="0" snapToObjects="1" showGuides="1">
      <p:cViewPr varScale="1">
        <p:scale>
          <a:sx n="74" d="100"/>
          <a:sy n="74" d="100"/>
        </p:scale>
        <p:origin x="2728" y="192"/>
      </p:cViewPr>
      <p:guideLst>
        <p:guide orient="horz" pos="5078"/>
        <p:guide orient="horz" pos="3671"/>
        <p:guide orient="horz" pos="5577"/>
        <p:guide orient="horz" pos="6075"/>
        <p:guide pos="2379"/>
        <p:guide pos="3241"/>
        <p:guide pos="4102"/>
        <p:guide pos="5826"/>
        <p:guide pos="4964"/>
        <p:guide orient="horz" pos="4579"/>
        <p:guide pos="1522"/>
        <p:guide pos="655"/>
        <p:guide orient="horz" pos="4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7FB48-A9E5-E444-9978-700B57263D7A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982AC-7D94-B14F-A2A2-253D46DA0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925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A982AC-7D94-B14F-A2A2-253D46DA005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42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1683804"/>
            <a:ext cx="8745300" cy="3581953"/>
          </a:xfrm>
        </p:spPr>
        <p:txBody>
          <a:bodyPr anchor="b"/>
          <a:lstStyle>
            <a:lvl1pPr algn="ctr">
              <a:defRPr sz="67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5403891"/>
            <a:ext cx="7716441" cy="2484026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04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904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547772"/>
            <a:ext cx="2218477" cy="87191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547772"/>
            <a:ext cx="6526823" cy="87191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725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033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2565005"/>
            <a:ext cx="8873907" cy="4279766"/>
          </a:xfrm>
        </p:spPr>
        <p:txBody>
          <a:bodyPr anchor="b"/>
          <a:lstStyle>
            <a:lvl1pPr>
              <a:defRPr sz="67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6885259"/>
            <a:ext cx="8873907" cy="2250628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252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2738860"/>
            <a:ext cx="4372650" cy="65280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2738860"/>
            <a:ext cx="4372650" cy="65280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140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547775"/>
            <a:ext cx="8873907" cy="19886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2522134"/>
            <a:ext cx="4352554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3758193"/>
            <a:ext cx="4352554" cy="552773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2522134"/>
            <a:ext cx="4373990" cy="123605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3758193"/>
            <a:ext cx="4373990" cy="552773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19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20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4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1481368"/>
            <a:ext cx="5208598" cy="7311566"/>
          </a:xfr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93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685906"/>
            <a:ext cx="3318337" cy="2400671"/>
          </a:xfrm>
        </p:spPr>
        <p:txBody>
          <a:bodyPr anchor="b"/>
          <a:lstStyle>
            <a:lvl1pPr>
              <a:defRPr sz="36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1481368"/>
            <a:ext cx="5208598" cy="7311566"/>
          </a:xfr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3086576"/>
            <a:ext cx="3318337" cy="5718265"/>
          </a:xfr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918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341" y="547775"/>
            <a:ext cx="8873907" cy="1988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341" y="2738860"/>
            <a:ext cx="8873907" cy="6528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341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0DECF-D584-1E4F-8332-38CCB46E6328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095" y="9535999"/>
            <a:ext cx="3472398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6315" y="9535999"/>
            <a:ext cx="2314932" cy="547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A36CC-54DF-B84A-BB06-D88420E752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70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kumimoji="1"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tiff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カレンダー&#10;&#10;自動的に生成された説明">
            <a:extLst>
              <a:ext uri="{FF2B5EF4-FFF2-40B4-BE49-F238E27FC236}">
                <a16:creationId xmlns:a16="http://schemas.microsoft.com/office/drawing/2014/main" id="{7AEC509B-CC36-3699-36B4-15730190B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0288587" cy="1028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39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2EFE60FC-BE50-00DC-04B5-798D4E9B38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43" y="6264407"/>
            <a:ext cx="640800" cy="640800"/>
          </a:xfrm>
          <a:prstGeom prst="rect">
            <a:avLst/>
          </a:prstGeom>
        </p:spPr>
      </p:pic>
      <p:pic>
        <p:nvPicPr>
          <p:cNvPr id="10" name="図 9" descr="アイコン&#10;&#10;自動的に生成された説明">
            <a:extLst>
              <a:ext uri="{FF2B5EF4-FFF2-40B4-BE49-F238E27FC236}">
                <a16:creationId xmlns:a16="http://schemas.microsoft.com/office/drawing/2014/main" id="{181EB546-1C3E-C56B-62FE-C5D3DCAA3E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964" y="6264407"/>
            <a:ext cx="640800" cy="640800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5834DC69-9097-14C6-5526-09AE223BBD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946" y="6264407"/>
            <a:ext cx="640800" cy="640800"/>
          </a:xfrm>
          <a:prstGeom prst="rect">
            <a:avLst/>
          </a:prstGeom>
        </p:spPr>
      </p:pic>
      <p:pic>
        <p:nvPicPr>
          <p:cNvPr id="15" name="図 14" descr="アイコン&#10;&#10;自動的に生成された説明">
            <a:extLst>
              <a:ext uri="{FF2B5EF4-FFF2-40B4-BE49-F238E27FC236}">
                <a16:creationId xmlns:a16="http://schemas.microsoft.com/office/drawing/2014/main" id="{A1F765D3-FB6E-3649-2B7D-03F683798B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384" y="6264407"/>
            <a:ext cx="640800" cy="640800"/>
          </a:xfrm>
          <a:prstGeom prst="rect">
            <a:avLst/>
          </a:prstGeom>
        </p:spPr>
      </p:pic>
      <p:pic>
        <p:nvPicPr>
          <p:cNvPr id="18" name="図 17" descr="アイコン&#10;&#10;自動的に生成された説明">
            <a:extLst>
              <a:ext uri="{FF2B5EF4-FFF2-40B4-BE49-F238E27FC236}">
                <a16:creationId xmlns:a16="http://schemas.microsoft.com/office/drawing/2014/main" id="{6A2D0A03-6BD4-1C38-213D-3BF060CDF8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829" y="6264407"/>
            <a:ext cx="640800" cy="640800"/>
          </a:xfrm>
          <a:prstGeom prst="rect">
            <a:avLst/>
          </a:prstGeom>
        </p:spPr>
      </p:pic>
      <p:pic>
        <p:nvPicPr>
          <p:cNvPr id="21" name="図 20" descr="アイコン&#10;&#10;自動的に生成された説明">
            <a:extLst>
              <a:ext uri="{FF2B5EF4-FFF2-40B4-BE49-F238E27FC236}">
                <a16:creationId xmlns:a16="http://schemas.microsoft.com/office/drawing/2014/main" id="{90772072-0F85-42D6-9041-501049886E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563" y="6264407"/>
            <a:ext cx="640800" cy="640800"/>
          </a:xfrm>
          <a:prstGeom prst="rect">
            <a:avLst/>
          </a:prstGeom>
        </p:spPr>
      </p:pic>
      <p:pic>
        <p:nvPicPr>
          <p:cNvPr id="23" name="図 22" descr="アイコン&#10;&#10;自動的に生成された説明">
            <a:extLst>
              <a:ext uri="{FF2B5EF4-FFF2-40B4-BE49-F238E27FC236}">
                <a16:creationId xmlns:a16="http://schemas.microsoft.com/office/drawing/2014/main" id="{6B5C0C39-3FBA-335E-BDC4-0CDFEA9A4B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130" y="6264407"/>
            <a:ext cx="640800" cy="640800"/>
          </a:xfrm>
          <a:prstGeom prst="rect">
            <a:avLst/>
          </a:prstGeom>
        </p:spPr>
      </p:pic>
      <p:pic>
        <p:nvPicPr>
          <p:cNvPr id="26" name="図 25" descr="アイコン&#10;&#10;自動的に生成された説明">
            <a:extLst>
              <a:ext uri="{FF2B5EF4-FFF2-40B4-BE49-F238E27FC236}">
                <a16:creationId xmlns:a16="http://schemas.microsoft.com/office/drawing/2014/main" id="{8DCD5837-56F8-BDA5-393D-03017EB01E2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978" y="6264407"/>
            <a:ext cx="640800" cy="640800"/>
          </a:xfrm>
          <a:prstGeom prst="rect">
            <a:avLst/>
          </a:prstGeom>
        </p:spPr>
      </p:pic>
      <p:pic>
        <p:nvPicPr>
          <p:cNvPr id="29" name="図 28" descr="アイコン&#10;&#10;自動的に生成された説明">
            <a:extLst>
              <a:ext uri="{FF2B5EF4-FFF2-40B4-BE49-F238E27FC236}">
                <a16:creationId xmlns:a16="http://schemas.microsoft.com/office/drawing/2014/main" id="{F7DB759A-9B9F-453C-41A7-5A845F924E3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124" y="6264407"/>
            <a:ext cx="640800" cy="640800"/>
          </a:xfrm>
          <a:prstGeom prst="rect">
            <a:avLst/>
          </a:prstGeom>
        </p:spPr>
      </p:pic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DB373C0B-D7EE-6E34-91F0-6EF8A60F6A6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393" y="6264407"/>
            <a:ext cx="640800" cy="640800"/>
          </a:xfrm>
          <a:prstGeom prst="rect">
            <a:avLst/>
          </a:prstGeom>
        </p:spPr>
      </p:pic>
      <p:pic>
        <p:nvPicPr>
          <p:cNvPr id="34" name="図 33" descr="アイコン&#10;&#10;自動的に生成された説明">
            <a:extLst>
              <a:ext uri="{FF2B5EF4-FFF2-40B4-BE49-F238E27FC236}">
                <a16:creationId xmlns:a16="http://schemas.microsoft.com/office/drawing/2014/main" id="{BF05B506-93D4-0AD0-88FC-1777B77958B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378" y="6992196"/>
            <a:ext cx="640800" cy="640800"/>
          </a:xfrm>
          <a:prstGeom prst="rect">
            <a:avLst/>
          </a:prstGeom>
        </p:spPr>
      </p:pic>
      <p:pic>
        <p:nvPicPr>
          <p:cNvPr id="37" name="図 36" descr="アイコン&#10;&#10;自動的に生成された説明">
            <a:extLst>
              <a:ext uri="{FF2B5EF4-FFF2-40B4-BE49-F238E27FC236}">
                <a16:creationId xmlns:a16="http://schemas.microsoft.com/office/drawing/2014/main" id="{EE9C31BD-2E74-1D7D-7248-2D243AD4F9E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3922" y="6992196"/>
            <a:ext cx="640800" cy="640800"/>
          </a:xfrm>
          <a:prstGeom prst="rect">
            <a:avLst/>
          </a:prstGeom>
        </p:spPr>
      </p:pic>
      <p:pic>
        <p:nvPicPr>
          <p:cNvPr id="39" name="図 38" descr="アイコン&#10;&#10;自動的に生成された説明">
            <a:extLst>
              <a:ext uri="{FF2B5EF4-FFF2-40B4-BE49-F238E27FC236}">
                <a16:creationId xmlns:a16="http://schemas.microsoft.com/office/drawing/2014/main" id="{7C99B699-B83D-6D3E-02C9-82A365B2C6F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237" y="6992196"/>
            <a:ext cx="640800" cy="640800"/>
          </a:xfrm>
          <a:prstGeom prst="rect">
            <a:avLst/>
          </a:prstGeom>
        </p:spPr>
      </p:pic>
      <p:pic>
        <p:nvPicPr>
          <p:cNvPr id="43" name="図 42" descr="アイコン&#10;&#10;自動的に生成された説明">
            <a:extLst>
              <a:ext uri="{FF2B5EF4-FFF2-40B4-BE49-F238E27FC236}">
                <a16:creationId xmlns:a16="http://schemas.microsoft.com/office/drawing/2014/main" id="{B49E6D83-F783-EE20-401A-9F47D509B38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805" y="6992196"/>
            <a:ext cx="640800" cy="640800"/>
          </a:xfrm>
          <a:prstGeom prst="rect">
            <a:avLst/>
          </a:prstGeom>
        </p:spPr>
      </p:pic>
      <p:pic>
        <p:nvPicPr>
          <p:cNvPr id="46" name="図 45" descr="アイコン&#10;&#10;自動的に生成された説明">
            <a:extLst>
              <a:ext uri="{FF2B5EF4-FFF2-40B4-BE49-F238E27FC236}">
                <a16:creationId xmlns:a16="http://schemas.microsoft.com/office/drawing/2014/main" id="{81F6ED55-4C6D-665A-0B13-76F3F535F1A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550" y="6992196"/>
            <a:ext cx="640800" cy="640800"/>
          </a:xfrm>
          <a:prstGeom prst="rect">
            <a:avLst/>
          </a:prstGeom>
        </p:spPr>
      </p:pic>
      <p:pic>
        <p:nvPicPr>
          <p:cNvPr id="48" name="図 47" descr="アイコン&#10;&#10;自動的に生成された説明">
            <a:extLst>
              <a:ext uri="{FF2B5EF4-FFF2-40B4-BE49-F238E27FC236}">
                <a16:creationId xmlns:a16="http://schemas.microsoft.com/office/drawing/2014/main" id="{CBB70F3D-7D51-7090-0654-4934E5E58D4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5088" y="6992196"/>
            <a:ext cx="640800" cy="640800"/>
          </a:xfrm>
          <a:prstGeom prst="rect">
            <a:avLst/>
          </a:prstGeom>
        </p:spPr>
      </p:pic>
      <p:pic>
        <p:nvPicPr>
          <p:cNvPr id="51" name="図 50" descr="アイコン&#10;&#10;自動的に生成された説明">
            <a:extLst>
              <a:ext uri="{FF2B5EF4-FFF2-40B4-BE49-F238E27FC236}">
                <a16:creationId xmlns:a16="http://schemas.microsoft.com/office/drawing/2014/main" id="{61C7D136-30EB-1093-EB15-A3FCAEA2E01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162" y="6992196"/>
            <a:ext cx="640800" cy="640800"/>
          </a:xfrm>
          <a:prstGeom prst="rect">
            <a:avLst/>
          </a:prstGeom>
        </p:spPr>
      </p:pic>
      <p:pic>
        <p:nvPicPr>
          <p:cNvPr id="54" name="図 53" descr="アイコン&#10;&#10;自動的に生成された説明">
            <a:extLst>
              <a:ext uri="{FF2B5EF4-FFF2-40B4-BE49-F238E27FC236}">
                <a16:creationId xmlns:a16="http://schemas.microsoft.com/office/drawing/2014/main" id="{2458F381-63AE-2607-AD5C-7D603F67D870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978" y="6992196"/>
            <a:ext cx="640800" cy="640800"/>
          </a:xfrm>
          <a:prstGeom prst="rect">
            <a:avLst/>
          </a:prstGeom>
        </p:spPr>
      </p:pic>
      <p:pic>
        <p:nvPicPr>
          <p:cNvPr id="56" name="図 55" descr="アイコン&#10;&#10;自動的に生成された説明">
            <a:extLst>
              <a:ext uri="{FF2B5EF4-FFF2-40B4-BE49-F238E27FC236}">
                <a16:creationId xmlns:a16="http://schemas.microsoft.com/office/drawing/2014/main" id="{A03008EE-822A-CBF0-EFCF-BE497EDA339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960" y="6992196"/>
            <a:ext cx="640800" cy="640800"/>
          </a:xfrm>
          <a:prstGeom prst="rect">
            <a:avLst/>
          </a:prstGeom>
        </p:spPr>
      </p:pic>
      <p:pic>
        <p:nvPicPr>
          <p:cNvPr id="59" name="図 58" descr="黒い背景に白い文字がある&#10;&#10;低い精度で自動的に生成された説明">
            <a:extLst>
              <a:ext uri="{FF2B5EF4-FFF2-40B4-BE49-F238E27FC236}">
                <a16:creationId xmlns:a16="http://schemas.microsoft.com/office/drawing/2014/main" id="{546E50EE-0090-B3F9-5CE1-AC0616CCB939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6229" y="6992196"/>
            <a:ext cx="640800" cy="640800"/>
          </a:xfrm>
          <a:prstGeom prst="rect">
            <a:avLst/>
          </a:prstGeom>
        </p:spPr>
      </p:pic>
      <p:pic>
        <p:nvPicPr>
          <p:cNvPr id="62" name="図 61" descr="アイコン&#10;&#10;自動的に生成された説明">
            <a:extLst>
              <a:ext uri="{FF2B5EF4-FFF2-40B4-BE49-F238E27FC236}">
                <a16:creationId xmlns:a16="http://schemas.microsoft.com/office/drawing/2014/main" id="{E77F1AEB-DAD1-3B1B-A30B-C6F89387F17B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989" y="7740404"/>
            <a:ext cx="640800" cy="640800"/>
          </a:xfrm>
          <a:prstGeom prst="rect">
            <a:avLst/>
          </a:prstGeom>
        </p:spPr>
      </p:pic>
      <p:pic>
        <p:nvPicPr>
          <p:cNvPr id="65" name="図 64" descr="アイコン&#10;&#10;自動的に生成された説明">
            <a:extLst>
              <a:ext uri="{FF2B5EF4-FFF2-40B4-BE49-F238E27FC236}">
                <a16:creationId xmlns:a16="http://schemas.microsoft.com/office/drawing/2014/main" id="{204A8A31-B11E-2382-F03B-2C1C82BF786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803" y="7740404"/>
            <a:ext cx="640800" cy="640800"/>
          </a:xfrm>
          <a:prstGeom prst="rect">
            <a:avLst/>
          </a:prstGeom>
        </p:spPr>
      </p:pic>
      <p:pic>
        <p:nvPicPr>
          <p:cNvPr id="70" name="図 69" descr="アイコン&#10;&#10;自動的に生成された説明">
            <a:extLst>
              <a:ext uri="{FF2B5EF4-FFF2-40B4-BE49-F238E27FC236}">
                <a16:creationId xmlns:a16="http://schemas.microsoft.com/office/drawing/2014/main" id="{AE7ED5F4-2E35-75CC-9024-9FE8B2D8A2EB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321" y="7740404"/>
            <a:ext cx="640800" cy="640800"/>
          </a:xfrm>
          <a:prstGeom prst="rect">
            <a:avLst/>
          </a:prstGeom>
        </p:spPr>
      </p:pic>
      <p:pic>
        <p:nvPicPr>
          <p:cNvPr id="74" name="図 73" descr="アイコン&#10;&#10;自動的に生成された説明">
            <a:extLst>
              <a:ext uri="{FF2B5EF4-FFF2-40B4-BE49-F238E27FC236}">
                <a16:creationId xmlns:a16="http://schemas.microsoft.com/office/drawing/2014/main" id="{81E9A09B-C101-0EB0-FE7F-487348764AD9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699" y="7740404"/>
            <a:ext cx="640800" cy="640800"/>
          </a:xfrm>
          <a:prstGeom prst="rect">
            <a:avLst/>
          </a:prstGeom>
        </p:spPr>
      </p:pic>
      <p:pic>
        <p:nvPicPr>
          <p:cNvPr id="78" name="図 77" descr="アイコン&#10;&#10;自動的に生成された説明">
            <a:extLst>
              <a:ext uri="{FF2B5EF4-FFF2-40B4-BE49-F238E27FC236}">
                <a16:creationId xmlns:a16="http://schemas.microsoft.com/office/drawing/2014/main" id="{1EBB2BB9-5ACA-FF49-1F22-1E6574EEE7C7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890" y="7740404"/>
            <a:ext cx="640800" cy="640800"/>
          </a:xfrm>
          <a:prstGeom prst="rect">
            <a:avLst/>
          </a:prstGeom>
        </p:spPr>
      </p:pic>
      <p:pic>
        <p:nvPicPr>
          <p:cNvPr id="82" name="図 81" descr="アイコン&#10;&#10;自動的に生成された説明">
            <a:extLst>
              <a:ext uri="{FF2B5EF4-FFF2-40B4-BE49-F238E27FC236}">
                <a16:creationId xmlns:a16="http://schemas.microsoft.com/office/drawing/2014/main" id="{FC716DA1-D853-0DB1-5FCA-39A1BAF8C82D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506" y="7740404"/>
            <a:ext cx="640800" cy="640800"/>
          </a:xfrm>
          <a:prstGeom prst="rect">
            <a:avLst/>
          </a:prstGeom>
        </p:spPr>
      </p:pic>
      <p:pic>
        <p:nvPicPr>
          <p:cNvPr id="86" name="図 85" descr="アイコン&#10;&#10;自動的に生成された説明">
            <a:extLst>
              <a:ext uri="{FF2B5EF4-FFF2-40B4-BE49-F238E27FC236}">
                <a16:creationId xmlns:a16="http://schemas.microsoft.com/office/drawing/2014/main" id="{451FEC5E-209D-D2D8-2139-D0828505AA35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130" y="7740404"/>
            <a:ext cx="640800" cy="640800"/>
          </a:xfrm>
          <a:prstGeom prst="rect">
            <a:avLst/>
          </a:prstGeom>
        </p:spPr>
      </p:pic>
      <p:pic>
        <p:nvPicPr>
          <p:cNvPr id="90" name="図 89" descr="アイコン&#10;&#10;自動的に生成された説明">
            <a:extLst>
              <a:ext uri="{FF2B5EF4-FFF2-40B4-BE49-F238E27FC236}">
                <a16:creationId xmlns:a16="http://schemas.microsoft.com/office/drawing/2014/main" id="{DCD0E4EF-F96C-819F-4733-72AC4C8029EB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396" y="7740404"/>
            <a:ext cx="640800" cy="640800"/>
          </a:xfrm>
          <a:prstGeom prst="rect">
            <a:avLst/>
          </a:prstGeom>
        </p:spPr>
      </p:pic>
      <p:pic>
        <p:nvPicPr>
          <p:cNvPr id="94" name="図 93" descr="アイコン&#10;&#10;自動的に生成された説明">
            <a:extLst>
              <a:ext uri="{FF2B5EF4-FFF2-40B4-BE49-F238E27FC236}">
                <a16:creationId xmlns:a16="http://schemas.microsoft.com/office/drawing/2014/main" id="{349D7C10-F8B7-2401-C8F3-0CA4712C0E5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378" y="7740404"/>
            <a:ext cx="640800" cy="640800"/>
          </a:xfrm>
          <a:prstGeom prst="rect">
            <a:avLst/>
          </a:prstGeom>
        </p:spPr>
      </p:pic>
      <p:pic>
        <p:nvPicPr>
          <p:cNvPr id="98" name="図 97" descr="黒い背景に白い文字がある&#10;&#10;低い精度で自動的に生成された説明">
            <a:extLst>
              <a:ext uri="{FF2B5EF4-FFF2-40B4-BE49-F238E27FC236}">
                <a16:creationId xmlns:a16="http://schemas.microsoft.com/office/drawing/2014/main" id="{E6B8DE3F-DB2C-1663-5D4B-433C28084D1E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8647" y="7740404"/>
            <a:ext cx="640800" cy="64080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AB04605F-C9C7-284D-82DC-4D77DFF22104}"/>
              </a:ext>
            </a:extLst>
          </p:cNvPr>
          <p:cNvSpPr/>
          <p:nvPr/>
        </p:nvSpPr>
        <p:spPr>
          <a:xfrm>
            <a:off x="429212" y="5662088"/>
            <a:ext cx="9143413" cy="2907481"/>
          </a:xfrm>
          <a:prstGeom prst="roundRect">
            <a:avLst>
              <a:gd name="adj" fmla="val 6153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545F3E-5999-4A4E-985F-C1D6FE008F0E}"/>
              </a:ext>
            </a:extLst>
          </p:cNvPr>
          <p:cNvSpPr/>
          <p:nvPr/>
        </p:nvSpPr>
        <p:spPr>
          <a:xfrm>
            <a:off x="0" y="0"/>
            <a:ext cx="10288588" cy="100980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05E874-11C3-3748-B244-3C8C3F3B0C92}"/>
              </a:ext>
            </a:extLst>
          </p:cNvPr>
          <p:cNvSpPr txBox="1"/>
          <p:nvPr/>
        </p:nvSpPr>
        <p:spPr>
          <a:xfrm>
            <a:off x="241735" y="262491"/>
            <a:ext cx="7802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カスタマイズ方法</a:t>
            </a:r>
            <a:endParaRPr lang="en" altLang="ja-JP" sz="2700" b="1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B44ED5-6726-8241-BB3B-7B52C2AB4CBA}"/>
              </a:ext>
            </a:extLst>
          </p:cNvPr>
          <p:cNvSpPr txBox="1"/>
          <p:nvPr/>
        </p:nvSpPr>
        <p:spPr>
          <a:xfrm>
            <a:off x="458313" y="1272297"/>
            <a:ext cx="967785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>
                <a:latin typeface="Meiryo UI"/>
                <a:ea typeface="Meiryo UI"/>
              </a:rPr>
              <a:t>下記の手順にてカスタマイズをお願いします。</a:t>
            </a:r>
            <a:endParaRPr lang="en-US" altLang="ja-JP" sz="2400" dirty="0">
              <a:latin typeface="Meiryo UI"/>
              <a:ea typeface="Meiryo UI"/>
            </a:endParaRPr>
          </a:p>
          <a:p>
            <a:r>
              <a:rPr lang="ja-JP" altLang="en-US" sz="2100">
                <a:latin typeface="Meiryo UI" panose="020B0604030504040204" pitchFamily="34" charset="-128"/>
                <a:ea typeface="Meiryo UI" panose="020B0604030504040204" pitchFamily="34" charset="-128"/>
              </a:rPr>
              <a:t>ーーー</a:t>
            </a:r>
            <a:endParaRPr lang="en-US" altLang="ja-JP" sz="21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100">
                <a:latin typeface="Meiryo UI" panose="020B0604030504040204" pitchFamily="34" charset="-128"/>
                <a:ea typeface="Meiryo UI" panose="020B0604030504040204" pitchFamily="34" charset="-128"/>
              </a:rPr>
              <a:t>・休業日に設定したい日を下記の休業日素材の中から選び、コピーしてください。</a:t>
            </a:r>
            <a:endParaRPr lang="en-US" altLang="ja-JP" sz="21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100">
                <a:latin typeface="Meiryo UI" panose="020B0604030504040204" pitchFamily="34" charset="-128"/>
                <a:ea typeface="Meiryo UI" panose="020B0604030504040204" pitchFamily="34" charset="-128"/>
              </a:rPr>
              <a:t>・コピーした日付を前ページのカレンダーへ、ペーストしてくだい。</a:t>
            </a:r>
            <a:endParaRPr lang="en-US" altLang="ja-JP" sz="21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100">
                <a:latin typeface="Meiryo UI" panose="020B0604030504040204" pitchFamily="34" charset="-128"/>
                <a:ea typeface="Meiryo UI" panose="020B0604030504040204" pitchFamily="34" charset="-128"/>
              </a:rPr>
              <a:t>・ガイドに従い日付を配置してください。</a:t>
            </a:r>
            <a:endParaRPr lang="en-US" altLang="ja-JP" sz="21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000">
                <a:latin typeface="Meiryo UI" panose="020B0604030504040204" pitchFamily="34" charset="-128"/>
                <a:ea typeface="Meiryo UI" panose="020B0604030504040204" pitchFamily="34" charset="-128"/>
              </a:rPr>
              <a:t>＊ガイドが表示されていない場合には、パワーポイントの上部タブから　「表示」を選択し、</a:t>
            </a: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2000">
                <a:latin typeface="Meiryo UI" panose="020B0604030504040204" pitchFamily="34" charset="-128"/>
                <a:ea typeface="Meiryo UI" panose="020B0604030504040204" pitchFamily="34" charset="-128"/>
              </a:rPr>
              <a:t>　「ガイド」にチェックを入れてください。</a:t>
            </a:r>
            <a:endParaRPr lang="en-US" altLang="ja-JP" sz="20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1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21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A2B2B5B-4D16-F14C-9485-811CDD3884ED}"/>
              </a:ext>
            </a:extLst>
          </p:cNvPr>
          <p:cNvSpPr txBox="1"/>
          <p:nvPr/>
        </p:nvSpPr>
        <p:spPr>
          <a:xfrm>
            <a:off x="423696" y="5744176"/>
            <a:ext cx="29548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b="1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【</a:t>
            </a:r>
            <a:r>
              <a:rPr lang="ja-JP" altLang="en-US" sz="2100" b="1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休業日素材</a:t>
            </a:r>
            <a:r>
              <a:rPr lang="en-US" altLang="ja-JP" sz="2100" b="1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】</a:t>
            </a:r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00994917-6BE0-D449-B750-2A75E5CDB361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15737" y="3882329"/>
            <a:ext cx="6147295" cy="125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10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3CBBECCD-DA44-0E28-82D4-08F6C6EC0D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247" y="7658000"/>
            <a:ext cx="2644888" cy="264488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BAF5FEC-FCCA-E41D-71BE-C7056084FB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247" y="4538030"/>
            <a:ext cx="2644888" cy="2644888"/>
          </a:xfrm>
          <a:prstGeom prst="rect">
            <a:avLst/>
          </a:prstGeom>
        </p:spPr>
      </p:pic>
      <p:pic>
        <p:nvPicPr>
          <p:cNvPr id="7" name="図 6" descr="カレンダー&#10;&#10;自動的に生成された説明">
            <a:extLst>
              <a:ext uri="{FF2B5EF4-FFF2-40B4-BE49-F238E27FC236}">
                <a16:creationId xmlns:a16="http://schemas.microsoft.com/office/drawing/2014/main" id="{44E7E08F-E65B-37F3-20B9-BC39B7839C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247" y="1435709"/>
            <a:ext cx="2644890" cy="264489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545F3E-5999-4A4E-985F-C1D6FE008F0E}"/>
              </a:ext>
            </a:extLst>
          </p:cNvPr>
          <p:cNvSpPr/>
          <p:nvPr/>
        </p:nvSpPr>
        <p:spPr>
          <a:xfrm>
            <a:off x="0" y="0"/>
            <a:ext cx="10288588" cy="100980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05E874-11C3-3748-B244-3C8C3F3B0C92}"/>
              </a:ext>
            </a:extLst>
          </p:cNvPr>
          <p:cNvSpPr txBox="1"/>
          <p:nvPr/>
        </p:nvSpPr>
        <p:spPr>
          <a:xfrm>
            <a:off x="241735" y="262491"/>
            <a:ext cx="7802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カスタマイズ方法</a:t>
            </a:r>
            <a:endParaRPr lang="en" altLang="ja-JP" sz="2700" b="1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3AB3172-0AAA-694F-AF7A-95408D4C66B6}"/>
              </a:ext>
            </a:extLst>
          </p:cNvPr>
          <p:cNvSpPr txBox="1"/>
          <p:nvPr/>
        </p:nvSpPr>
        <p:spPr>
          <a:xfrm>
            <a:off x="384814" y="1014067"/>
            <a:ext cx="9677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</a:t>
            </a:r>
            <a:r>
              <a:rPr lang="ja-JP" altLang="en-US" sz="200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❶</a:t>
            </a:r>
            <a:endParaRPr lang="en-US" altLang="ja-JP" sz="2000" dirty="0">
              <a:solidFill>
                <a:srgbClr val="00206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F1ACB22D-FA47-1F44-8474-8EF1503F7402}"/>
              </a:ext>
            </a:extLst>
          </p:cNvPr>
          <p:cNvCxnSpPr>
            <a:cxnSpLocks/>
          </p:cNvCxnSpPr>
          <p:nvPr/>
        </p:nvCxnSpPr>
        <p:spPr>
          <a:xfrm>
            <a:off x="384815" y="1373085"/>
            <a:ext cx="96632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894E3C5-F852-C148-A625-523A90DCCF97}"/>
              </a:ext>
            </a:extLst>
          </p:cNvPr>
          <p:cNvSpPr txBox="1"/>
          <p:nvPr/>
        </p:nvSpPr>
        <p:spPr>
          <a:xfrm>
            <a:off x="370173" y="1585294"/>
            <a:ext cx="4945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休業日素材から日付をコピーし、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カレンダーへペースト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026C38A-EA85-9E47-894E-E8BDC913C6D9}"/>
              </a:ext>
            </a:extLst>
          </p:cNvPr>
          <p:cNvSpPr txBox="1"/>
          <p:nvPr/>
        </p:nvSpPr>
        <p:spPr>
          <a:xfrm>
            <a:off x="384814" y="4122532"/>
            <a:ext cx="9677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STEP❷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059214E4-1B63-4B4A-B607-DF7BE41A9DF6}"/>
              </a:ext>
            </a:extLst>
          </p:cNvPr>
          <p:cNvSpPr txBox="1"/>
          <p:nvPr/>
        </p:nvSpPr>
        <p:spPr>
          <a:xfrm>
            <a:off x="370172" y="7230998"/>
            <a:ext cx="9677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STEP❸</a:t>
            </a:r>
          </a:p>
        </p:txBody>
      </p: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F0033B70-2B94-A448-9645-C086F9375FD2}"/>
              </a:ext>
            </a:extLst>
          </p:cNvPr>
          <p:cNvCxnSpPr>
            <a:cxnSpLocks/>
          </p:cNvCxnSpPr>
          <p:nvPr/>
        </p:nvCxnSpPr>
        <p:spPr>
          <a:xfrm>
            <a:off x="399456" y="4463565"/>
            <a:ext cx="96632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544092AE-6D0F-4D4F-955A-A53B937096A3}"/>
              </a:ext>
            </a:extLst>
          </p:cNvPr>
          <p:cNvCxnSpPr>
            <a:cxnSpLocks/>
          </p:cNvCxnSpPr>
          <p:nvPr/>
        </p:nvCxnSpPr>
        <p:spPr>
          <a:xfrm>
            <a:off x="399456" y="7599189"/>
            <a:ext cx="96632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88D4FE2-39E2-154E-A036-A466BAED3B6C}"/>
              </a:ext>
            </a:extLst>
          </p:cNvPr>
          <p:cNvSpPr txBox="1"/>
          <p:nvPr/>
        </p:nvSpPr>
        <p:spPr>
          <a:xfrm>
            <a:off x="370172" y="4650426"/>
            <a:ext cx="4945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ペーストした素材をガイドに従い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カレンダーへ配置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77DC4FDD-A7A3-BE45-955F-06B33D48AB2A}"/>
              </a:ext>
            </a:extLst>
          </p:cNvPr>
          <p:cNvSpPr txBox="1"/>
          <p:nvPr/>
        </p:nvSpPr>
        <p:spPr>
          <a:xfrm>
            <a:off x="399456" y="7837231"/>
            <a:ext cx="4945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カスタマイズ完了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＊次ページ書き出し方法をご覧ください。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0476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545F3E-5999-4A4E-985F-C1D6FE008F0E}"/>
              </a:ext>
            </a:extLst>
          </p:cNvPr>
          <p:cNvSpPr/>
          <p:nvPr/>
        </p:nvSpPr>
        <p:spPr>
          <a:xfrm>
            <a:off x="0" y="0"/>
            <a:ext cx="10288588" cy="100980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05E874-11C3-3748-B244-3C8C3F3B0C92}"/>
              </a:ext>
            </a:extLst>
          </p:cNvPr>
          <p:cNvSpPr txBox="1"/>
          <p:nvPr/>
        </p:nvSpPr>
        <p:spPr>
          <a:xfrm>
            <a:off x="241735" y="262491"/>
            <a:ext cx="7802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書き出し方法</a:t>
            </a:r>
            <a:endParaRPr lang="en" altLang="ja-JP" sz="2700" b="1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33CF824-C0DD-BC45-BFDA-4336E2DA5E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7665" y="1575414"/>
            <a:ext cx="4367532" cy="250223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4EF95FB-EFCF-C84E-AB14-17251BF1A4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7665" y="4577001"/>
            <a:ext cx="4367532" cy="2502232"/>
          </a:xfrm>
          <a:prstGeom prst="rect">
            <a:avLst/>
          </a:prstGeom>
        </p:spPr>
      </p:pic>
      <p:pic>
        <p:nvPicPr>
          <p:cNvPr id="4" name="図 3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1090E550-FAA7-534A-8C5F-886165ADD6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665" y="7757045"/>
            <a:ext cx="4367533" cy="230382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A03122B-8CC9-C04A-95C3-FD54DBDF94BB}"/>
              </a:ext>
            </a:extLst>
          </p:cNvPr>
          <p:cNvSpPr txBox="1"/>
          <p:nvPr/>
        </p:nvSpPr>
        <p:spPr>
          <a:xfrm>
            <a:off x="384814" y="1076059"/>
            <a:ext cx="9677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</a:t>
            </a:r>
            <a:r>
              <a:rPr lang="ja-JP" altLang="en-US" sz="210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❶</a:t>
            </a:r>
            <a:endParaRPr lang="en-US" altLang="ja-JP" sz="2100" dirty="0">
              <a:solidFill>
                <a:srgbClr val="00206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C9976B9-9713-D545-839A-73A6A6DE4F5F}"/>
              </a:ext>
            </a:extLst>
          </p:cNvPr>
          <p:cNvSpPr txBox="1"/>
          <p:nvPr/>
        </p:nvSpPr>
        <p:spPr>
          <a:xfrm>
            <a:off x="384814" y="4184524"/>
            <a:ext cx="9677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STEP❷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6013EA-9A4A-6F4C-BB43-29B54819EA1E}"/>
              </a:ext>
            </a:extLst>
          </p:cNvPr>
          <p:cNvSpPr txBox="1"/>
          <p:nvPr/>
        </p:nvSpPr>
        <p:spPr>
          <a:xfrm>
            <a:off x="370172" y="7292990"/>
            <a:ext cx="96778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STEP❸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EB0EDBA-33D6-3446-A43C-BFA7582E4352}"/>
              </a:ext>
            </a:extLst>
          </p:cNvPr>
          <p:cNvCxnSpPr>
            <a:cxnSpLocks/>
          </p:cNvCxnSpPr>
          <p:nvPr/>
        </p:nvCxnSpPr>
        <p:spPr>
          <a:xfrm>
            <a:off x="384815" y="1435077"/>
            <a:ext cx="96632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E88A49CE-86BD-3247-A898-A7F036517298}"/>
              </a:ext>
            </a:extLst>
          </p:cNvPr>
          <p:cNvCxnSpPr>
            <a:cxnSpLocks/>
          </p:cNvCxnSpPr>
          <p:nvPr/>
        </p:nvCxnSpPr>
        <p:spPr>
          <a:xfrm>
            <a:off x="399456" y="4525557"/>
            <a:ext cx="96632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E487AFD-1496-D647-B95A-2DE31A9CB8B2}"/>
              </a:ext>
            </a:extLst>
          </p:cNvPr>
          <p:cNvCxnSpPr>
            <a:cxnSpLocks/>
          </p:cNvCxnSpPr>
          <p:nvPr/>
        </p:nvCxnSpPr>
        <p:spPr>
          <a:xfrm>
            <a:off x="399456" y="7661181"/>
            <a:ext cx="96632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8ED87A0-335B-2542-9122-4B1BB922ABBF}"/>
              </a:ext>
            </a:extLst>
          </p:cNvPr>
          <p:cNvSpPr txBox="1"/>
          <p:nvPr/>
        </p:nvSpPr>
        <p:spPr>
          <a:xfrm>
            <a:off x="370173" y="1647286"/>
            <a:ext cx="49455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・上部メニューバーからファイルをクリック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・エクスポートをクリック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D36D947-0205-3C4A-AEEB-B1792B3083E5}"/>
              </a:ext>
            </a:extLst>
          </p:cNvPr>
          <p:cNvSpPr txBox="1"/>
          <p:nvPr/>
        </p:nvSpPr>
        <p:spPr>
          <a:xfrm>
            <a:off x="370172" y="4731468"/>
            <a:ext cx="49455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・ファイル形式から「</a:t>
            </a:r>
            <a:r>
              <a:rPr lang="en-US" altLang="ja-JP" sz="1500" dirty="0">
                <a:latin typeface="Meiryo UI" panose="020B0604030504040204" pitchFamily="34" charset="-128"/>
                <a:ea typeface="Meiryo UI" panose="020B0604030504040204" pitchFamily="34" charset="-128"/>
              </a:rPr>
              <a:t>JPEG</a:t>
            </a:r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」を選択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B7EDF17-3C64-0347-96E7-197BBEF19CA5}"/>
              </a:ext>
            </a:extLst>
          </p:cNvPr>
          <p:cNvSpPr txBox="1"/>
          <p:nvPr/>
        </p:nvSpPr>
        <p:spPr>
          <a:xfrm>
            <a:off x="399456" y="7899223"/>
            <a:ext cx="4945598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・「現在のスライドのみ保存」を選択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1500">
                <a:latin typeface="Meiryo UI"/>
                <a:ea typeface="Meiryo UI"/>
              </a:rPr>
              <a:t>・「幅」と「高さ」に</a:t>
            </a:r>
            <a:r>
              <a:rPr lang="en-US" altLang="ja-JP" sz="1500" dirty="0">
                <a:latin typeface="Meiryo UI"/>
                <a:ea typeface="Meiryo UI"/>
              </a:rPr>
              <a:t>1080と</a:t>
            </a:r>
            <a:r>
              <a:rPr lang="ja-JP" altLang="en-US" sz="1500">
                <a:latin typeface="Meiryo UI"/>
                <a:ea typeface="Meiryo UI"/>
              </a:rPr>
              <a:t>入力</a:t>
            </a:r>
            <a:endParaRPr lang="en-US" altLang="ja-JP" sz="1500" dirty="0">
              <a:latin typeface="Meiryo UI"/>
              <a:ea typeface="Meiryo UI"/>
            </a:endParaRPr>
          </a:p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・エクスポートをクリックし、書き出し完了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380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015D16C8-22C5-8C49-B918-C518FEF03D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80"/>
          <a:stretch/>
        </p:blipFill>
        <p:spPr>
          <a:xfrm>
            <a:off x="399456" y="6573302"/>
            <a:ext cx="4150956" cy="266579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545F3E-5999-4A4E-985F-C1D6FE008F0E}"/>
              </a:ext>
            </a:extLst>
          </p:cNvPr>
          <p:cNvSpPr/>
          <p:nvPr/>
        </p:nvSpPr>
        <p:spPr>
          <a:xfrm>
            <a:off x="0" y="0"/>
            <a:ext cx="10288588" cy="100980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05E874-11C3-3748-B244-3C8C3F3B0C92}"/>
              </a:ext>
            </a:extLst>
          </p:cNvPr>
          <p:cNvSpPr txBox="1"/>
          <p:nvPr/>
        </p:nvSpPr>
        <p:spPr>
          <a:xfrm>
            <a:off x="241735" y="262491"/>
            <a:ext cx="78021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書き出し方法</a:t>
            </a:r>
            <a:r>
              <a:rPr lang="en-US" altLang="ja-JP" sz="27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〈</a:t>
            </a:r>
            <a:r>
              <a:rPr lang="ja-JP" altLang="en-US" sz="27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参考</a:t>
            </a:r>
            <a:r>
              <a:rPr lang="en-US" altLang="ja-JP" sz="27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〉</a:t>
            </a:r>
            <a:endParaRPr lang="en" altLang="ja-JP" sz="2700" b="1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A03122B-8CC9-C04A-95C3-FD54DBDF94BB}"/>
              </a:ext>
            </a:extLst>
          </p:cNvPr>
          <p:cNvSpPr txBox="1"/>
          <p:nvPr/>
        </p:nvSpPr>
        <p:spPr>
          <a:xfrm>
            <a:off x="384815" y="1745532"/>
            <a:ext cx="2995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</a:t>
            </a:r>
            <a:r>
              <a:rPr lang="ja-JP" altLang="en-US" sz="210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❶</a:t>
            </a:r>
            <a:endParaRPr lang="en-US" altLang="ja-JP" sz="2100" dirty="0">
              <a:solidFill>
                <a:srgbClr val="00206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EB0EDBA-33D6-3446-A43C-BFA7582E4352}"/>
              </a:ext>
            </a:extLst>
          </p:cNvPr>
          <p:cNvCxnSpPr>
            <a:cxnSpLocks/>
          </p:cNvCxnSpPr>
          <p:nvPr/>
        </p:nvCxnSpPr>
        <p:spPr>
          <a:xfrm>
            <a:off x="384815" y="2104550"/>
            <a:ext cx="453008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D36D947-0205-3C4A-AEEB-B1792B3083E5}"/>
              </a:ext>
            </a:extLst>
          </p:cNvPr>
          <p:cNvSpPr txBox="1"/>
          <p:nvPr/>
        </p:nvSpPr>
        <p:spPr>
          <a:xfrm>
            <a:off x="313519" y="9522984"/>
            <a:ext cx="494559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</a:t>
            </a:r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保存先を選択できるので、任意の場所を選択し「保存」</a:t>
            </a:r>
            <a:endParaRPr lang="en-US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1600">
                <a:latin typeface="Meiryo UI" panose="020B0604030504040204" pitchFamily="34" charset="-128"/>
                <a:ea typeface="Meiryo UI" panose="020B0604030504040204" pitchFamily="34" charset="-128"/>
              </a:rPr>
              <a:t>　ボタンをクリック</a:t>
            </a:r>
            <a:endParaRPr lang="en-US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C43367B-E380-D342-B0E8-B0BE2734DFCA}"/>
              </a:ext>
            </a:extLst>
          </p:cNvPr>
          <p:cNvSpPr txBox="1"/>
          <p:nvPr/>
        </p:nvSpPr>
        <p:spPr>
          <a:xfrm>
            <a:off x="429539" y="1201584"/>
            <a:ext cx="9431098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お使いのパワーポイントのバージョンにより以下の手順での書き出しになる可能性があります</a:t>
            </a:r>
            <a:endParaRPr lang="en-US" altLang="ja-JP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23" name="図 2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B3B72A2-A497-3E43-8227-C54537F7E8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56" y="2392747"/>
            <a:ext cx="3377207" cy="2632303"/>
          </a:xfrm>
          <a:prstGeom prst="rect">
            <a:avLst/>
          </a:prstGeom>
        </p:spPr>
      </p:pic>
      <p:pic>
        <p:nvPicPr>
          <p:cNvPr id="24" name="図 2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E22D7328-4253-C246-97CE-761ED24A20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72" y="2392747"/>
            <a:ext cx="3868414" cy="2640055"/>
          </a:xfrm>
          <a:prstGeom prst="rect">
            <a:avLst/>
          </a:prstGeom>
        </p:spPr>
      </p:pic>
      <p:pic>
        <p:nvPicPr>
          <p:cNvPr id="26" name="図 2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CA6325AB-7E3E-AF45-9213-5EA1D4C5F4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72" y="6573302"/>
            <a:ext cx="3868414" cy="2761098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38AE2DD-FABB-D74F-BC55-39517B2027A3}"/>
              </a:ext>
            </a:extLst>
          </p:cNvPr>
          <p:cNvSpPr txBox="1"/>
          <p:nvPr/>
        </p:nvSpPr>
        <p:spPr>
          <a:xfrm>
            <a:off x="384815" y="5161773"/>
            <a:ext cx="4165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・ファイルタブから「エクスポート」を選択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D817E09-4FD4-8746-AB8F-3BD92E521846}"/>
              </a:ext>
            </a:extLst>
          </p:cNvPr>
          <p:cNvSpPr txBox="1"/>
          <p:nvPr/>
        </p:nvSpPr>
        <p:spPr>
          <a:xfrm>
            <a:off x="5612653" y="5148371"/>
            <a:ext cx="45240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・「ファイルの種類を変更」から「</a:t>
            </a:r>
            <a:r>
              <a:rPr lang="en-US" altLang="ja-JP" sz="1500" dirty="0">
                <a:latin typeface="Meiryo UI" panose="020B0604030504040204" pitchFamily="34" charset="-128"/>
                <a:ea typeface="Meiryo UI" panose="020B0604030504040204" pitchFamily="34" charset="-128"/>
              </a:rPr>
              <a:t>JPEG</a:t>
            </a:r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ファイル交換形式（</a:t>
            </a:r>
            <a:r>
              <a:rPr lang="en-US" altLang="ja-JP" sz="1500" dirty="0">
                <a:latin typeface="Meiryo UI" panose="020B0604030504040204" pitchFamily="34" charset="-128"/>
                <a:ea typeface="Meiryo UI" panose="020B0604030504040204" pitchFamily="34" charset="-128"/>
              </a:rPr>
              <a:t>.jpg</a:t>
            </a:r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）」をダブルクリック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1E31062-4162-EE4D-BFB7-4FB7357A94B1}"/>
              </a:ext>
            </a:extLst>
          </p:cNvPr>
          <p:cNvSpPr txBox="1"/>
          <p:nvPr/>
        </p:nvSpPr>
        <p:spPr>
          <a:xfrm>
            <a:off x="5553172" y="9536987"/>
            <a:ext cx="45835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dirty="0">
                <a:latin typeface="Meiryo UI" panose="020B0604030504040204" pitchFamily="34" charset="-128"/>
                <a:ea typeface="Meiryo UI" panose="020B0604030504040204" pitchFamily="34" charset="-128"/>
              </a:rPr>
              <a:t>④</a:t>
            </a:r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保存の前に「エクスポートするスライドを選択してください」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ja-JP" altLang="en-US" sz="1500">
                <a:latin typeface="Meiryo UI" panose="020B0604030504040204" pitchFamily="34" charset="-128"/>
                <a:ea typeface="Meiryo UI" panose="020B0604030504040204" pitchFamily="34" charset="-128"/>
              </a:rPr>
              <a:t>　のメッセージが出るので、「このスライドのみ」を選択</a:t>
            </a:r>
            <a:endParaRPr lang="en-US" altLang="ja-JP" sz="15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E4162AC-A47E-0949-BBF5-625132B66CB9}"/>
              </a:ext>
            </a:extLst>
          </p:cNvPr>
          <p:cNvSpPr txBox="1"/>
          <p:nvPr/>
        </p:nvSpPr>
        <p:spPr>
          <a:xfrm>
            <a:off x="5315112" y="1749867"/>
            <a:ext cx="2995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STEP❷</a:t>
            </a: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381C1BA-A3D5-8644-9100-3998D323E57D}"/>
              </a:ext>
            </a:extLst>
          </p:cNvPr>
          <p:cNvCxnSpPr>
            <a:cxnSpLocks/>
          </p:cNvCxnSpPr>
          <p:nvPr/>
        </p:nvCxnSpPr>
        <p:spPr>
          <a:xfrm>
            <a:off x="5315112" y="2108885"/>
            <a:ext cx="453008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C80DD2-422A-7040-8617-B3E2EBE110F6}"/>
              </a:ext>
            </a:extLst>
          </p:cNvPr>
          <p:cNvSpPr txBox="1"/>
          <p:nvPr/>
        </p:nvSpPr>
        <p:spPr>
          <a:xfrm>
            <a:off x="370172" y="5950882"/>
            <a:ext cx="2995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</a:t>
            </a:r>
            <a:r>
              <a:rPr lang="ja-JP" altLang="en-US" sz="210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❸</a:t>
            </a:r>
            <a:endParaRPr lang="en-US" altLang="ja-JP" sz="2100" dirty="0">
              <a:solidFill>
                <a:srgbClr val="00206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22B77D67-29C6-8245-8717-9CBB516EB650}"/>
              </a:ext>
            </a:extLst>
          </p:cNvPr>
          <p:cNvCxnSpPr>
            <a:cxnSpLocks/>
          </p:cNvCxnSpPr>
          <p:nvPr/>
        </p:nvCxnSpPr>
        <p:spPr>
          <a:xfrm>
            <a:off x="370172" y="6309900"/>
            <a:ext cx="453008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CAF2D22-58F1-D449-A640-12C25359CF1D}"/>
              </a:ext>
            </a:extLst>
          </p:cNvPr>
          <p:cNvSpPr txBox="1"/>
          <p:nvPr/>
        </p:nvSpPr>
        <p:spPr>
          <a:xfrm>
            <a:off x="5300469" y="5955217"/>
            <a:ext cx="2995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00206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STEP❹</a:t>
            </a: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18F591D8-61F5-2A4D-BA10-0C3877A19314}"/>
              </a:ext>
            </a:extLst>
          </p:cNvPr>
          <p:cNvCxnSpPr>
            <a:cxnSpLocks/>
          </p:cNvCxnSpPr>
          <p:nvPr/>
        </p:nvCxnSpPr>
        <p:spPr>
          <a:xfrm>
            <a:off x="5300469" y="6314235"/>
            <a:ext cx="453008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33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c7cd0fa-4340-4353-ad02-d38ab4bdffa5">
      <UserInfo>
        <DisplayName>Yasunobu Shiokura</DisplayName>
        <AccountId>14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3CA48502264A24897C4E58114D11BBE" ma:contentTypeVersion="10" ma:contentTypeDescription="新しいドキュメントを作成します。" ma:contentTypeScope="" ma:versionID="8115592c2a790c876e321ebf23004f89">
  <xsd:schema xmlns:xsd="http://www.w3.org/2001/XMLSchema" xmlns:xs="http://www.w3.org/2001/XMLSchema" xmlns:p="http://schemas.microsoft.com/office/2006/metadata/properties" xmlns:ns2="92405014-d983-4fa2-bd6c-0517ade15f40" xmlns:ns3="4c7cd0fa-4340-4353-ad02-d38ab4bdffa5" targetNamespace="http://schemas.microsoft.com/office/2006/metadata/properties" ma:root="true" ma:fieldsID="556b352f9be1ee2f197a81afb75a3686" ns2:_="" ns3:_="">
    <xsd:import namespace="92405014-d983-4fa2-bd6c-0517ade15f40"/>
    <xsd:import namespace="4c7cd0fa-4340-4353-ad02-d38ab4bdff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5014-d983-4fa2-bd6c-0517ade15f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7cd0fa-4340-4353-ad02-d38ab4bdff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6076F7-4BF4-477B-B53E-263E71F22F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3C56DE-F6D5-4948-92CD-07B09CB9A122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92405014-d983-4fa2-bd6c-0517ade15f40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4c7cd0fa-4340-4353-ad02-d38ab4bdff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14C8C50-7406-4D7F-AAAA-7D4D2C1781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405014-d983-4fa2-bd6c-0517ade15f40"/>
    <ds:schemaRef ds:uri="4c7cd0fa-4340-4353-ad02-d38ab4bdff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2423</TotalTime>
  <Words>305</Words>
  <Application>Microsoft Macintosh PowerPoint</Application>
  <PresentationFormat>ユーザー設定</PresentationFormat>
  <Paragraphs>42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Takehiro Shishido</dc:creator>
  <cp:lastModifiedBy>Takehiro Shishido</cp:lastModifiedBy>
  <cp:revision>41</cp:revision>
  <dcterms:created xsi:type="dcterms:W3CDTF">2022-01-18T08:55:30Z</dcterms:created>
  <dcterms:modified xsi:type="dcterms:W3CDTF">2023-03-19T18:26:05Z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0x01010013CA48502264A24897C4E58114D11BBE</vt:lpwstr>
  </property>
</Properties>
</file>