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81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4B605-9E23-4C34-9177-81A0412651BE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B70EC-E9D3-46FE-A812-88DDFB1232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08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B70EC-E9D3-46FE-A812-88DDFB1232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49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751AE3-8015-353D-98CA-F0DAE974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971488-4CDE-C333-A7AA-E68F9DF64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A27B2B-4302-78FD-CF99-DC1BB7FB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DA7B-74E8-41A1-AAAA-99E27C8EA446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A16949-2308-BEC6-9FF5-D7735DF8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FED5B1-1F35-159F-CA4F-FA07A872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8328-B0FC-4269-884B-F6214393B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75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1D8925-1955-5974-7441-01F885A2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B201358-4DED-5335-154F-26A389455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EB29BC-468E-4A06-53DB-CB8E11E0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DA7B-74E8-41A1-AAAA-99E27C8EA446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7088FB-1C5D-6E40-5380-13E9FA62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D28B4E-4F1A-732C-C70A-B128ADAA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8328-B0FC-4269-884B-F6214393B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11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51CF610-C6EC-05F8-BD86-E16B2B7F2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BFE0AF5-F390-B1CB-2CB8-E29D530F9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640C54-946E-6297-C941-0A25DBD7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DA7B-74E8-41A1-AAAA-99E27C8EA446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360A82-6114-E835-E90F-71DA1861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C62AB4-5173-BB35-790E-3661D50C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8328-B0FC-4269-884B-F6214393B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50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538850-BCBD-3948-EC41-D3F2C488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C4B482-C482-93EC-358B-B7B3F6C73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FCEE5B-430A-3C42-BC14-12DE4537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DA7B-74E8-41A1-AAAA-99E27C8EA446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9283CD-D27D-4A80-295F-EC9A4D2B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8ACB48-1B89-0E75-5051-F8052AF6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8328-B0FC-4269-884B-F6214393B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08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FF372A-3718-A33E-89F4-24AC184D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71B27F-7300-AFCD-89A4-16AA450A8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00CFD8-3E56-7600-A6DC-9484A942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DA7B-74E8-41A1-AAAA-99E27C8EA446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08C154-01EC-2409-F16A-63169E60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33EF36-EFE8-1131-D924-50A357CA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8328-B0FC-4269-884B-F6214393B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8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212D21-00B2-4C87-1BFE-DC6CDDFCD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521223-1286-A86D-4B44-895C7060F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669D5AF-9C75-97BC-FC51-5B023B37A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CD2A80-DB52-C669-259F-AB155030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DA7B-74E8-41A1-AAAA-99E27C8EA446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07F9243-927F-6142-19B4-C04964A6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716545-540E-EE3B-FF89-37D9ED17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8328-B0FC-4269-884B-F6214393B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35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0B9E73-3818-AE57-52EB-61972F07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9455E3-7C7B-3EC9-7DC0-C49AD6856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C94E688-72B5-C5D0-1852-ACB55E58D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4BEF05F-0034-563D-9980-F70E5C6E2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3C35FC8-BDA4-4CE7-85E9-CB2D8C23B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7D2FCAD-A505-6728-FA82-A593B8F9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DA7B-74E8-41A1-AAAA-99E27C8EA446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DDE0E4B-C3F5-3925-D8D5-20D91D7AB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E4528A-DE3F-0103-3BDC-3A2B80CD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8328-B0FC-4269-884B-F6214393B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88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DD07D3-E725-8A67-3DD9-F0FC967B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C87286-37AB-32F0-7211-66C739BC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DA7B-74E8-41A1-AAAA-99E27C8EA446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DF3CED-D7F8-0BC4-C9B0-78E0BCB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9A92D7-79E2-B9A4-BC3D-5AB42646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8328-B0FC-4269-884B-F6214393B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16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C8FF405-6AD5-164F-18EF-33E6A0F2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DA7B-74E8-41A1-AAAA-99E27C8EA446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86796F5-098F-3FA7-140A-6AA4FC71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7B549F-42E5-C318-9956-64C16FD5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8328-B0FC-4269-884B-F6214393B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23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59B45F-FDEF-7D66-6405-3965540C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AD331B-1CDA-B49D-4720-2EFAB251F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687AF4-E7DC-3A11-DBDC-5C3FF3111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A75CCA-A6AA-0AF8-6606-E6646A2C2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DA7B-74E8-41A1-AAAA-99E27C8EA446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3F3EE2-67EA-551F-04FE-0FAB613B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27E45E-A5E2-2828-481C-F4F6E981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8328-B0FC-4269-884B-F6214393B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94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729D80-71F2-E196-B682-C66E9962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893CF1A-321D-496F-830F-E37AEF988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1EFC70A-EFE3-3E1E-D19C-03C54CAE8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EBE52B-128E-DDDD-053A-DBB0C25A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DA7B-74E8-41A1-AAAA-99E27C8EA446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99CB3C-51C6-C85D-0837-9C568655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84CA73-B030-6B09-CC23-9C21B158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8328-B0FC-4269-884B-F6214393B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51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8D44483-7DF1-90A9-9F5D-937B2C91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6188B9-ED63-D4E7-C032-7EC559687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2C76A5-1DA1-C30B-936E-EA286205F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4DA7B-74E8-41A1-AAAA-99E27C8EA446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01BD9C-4EBE-3463-540D-AAB8C8092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DA449D-E8EB-A671-1042-9DA2DC0CA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48328-B0FC-4269-884B-F6214393B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9332F55B-99CD-39A6-E73E-BFD9CF962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799" y="3183225"/>
            <a:ext cx="2438402" cy="912473"/>
          </a:xfrm>
        </p:spPr>
        <p:txBody>
          <a:bodyPr/>
          <a:lstStyle/>
          <a:p>
            <a:r>
              <a:rPr lang="ja-JP" altLang="en-US" dirty="0"/>
              <a:t>→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20AFF66-A111-1893-1716-8FA8772F5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3" y="1122363"/>
            <a:ext cx="4121727" cy="41217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D4BCF00-26CE-A85A-09E2-297550321E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5" t="37861" r="2857" b="6825"/>
          <a:stretch/>
        </p:blipFill>
        <p:spPr>
          <a:xfrm>
            <a:off x="1523999" y="1122362"/>
            <a:ext cx="4238172" cy="4121727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E60BE52F-48DA-098B-927E-0F125A5E81E5}"/>
              </a:ext>
            </a:extLst>
          </p:cNvPr>
          <p:cNvSpPr/>
          <p:nvPr/>
        </p:nvSpPr>
        <p:spPr>
          <a:xfrm>
            <a:off x="5921829" y="3044371"/>
            <a:ext cx="508002" cy="769257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0FFD00-6127-97CB-34BD-C67A5F8B9395}"/>
              </a:ext>
            </a:extLst>
          </p:cNvPr>
          <p:cNvSpPr txBox="1"/>
          <p:nvPr/>
        </p:nvSpPr>
        <p:spPr>
          <a:xfrm>
            <a:off x="1886858" y="5735637"/>
            <a:ext cx="857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どこが変わったでしょうか？？？</a:t>
            </a:r>
          </a:p>
        </p:txBody>
      </p:sp>
    </p:spTree>
    <p:extLst>
      <p:ext uri="{BB962C8B-B14F-4D97-AF65-F5344CB8AC3E}">
        <p14:creationId xmlns:p14="http://schemas.microsoft.com/office/powerpoint/2010/main" val="148473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10</Words>
  <Application>Microsoft Office PowerPoint</Application>
  <PresentationFormat>ワイド画面</PresentationFormat>
  <Paragraphs>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PC104</dc:creator>
  <cp:lastModifiedBy>PC104</cp:lastModifiedBy>
  <cp:revision>2</cp:revision>
  <dcterms:created xsi:type="dcterms:W3CDTF">2023-06-21T01:52:47Z</dcterms:created>
  <dcterms:modified xsi:type="dcterms:W3CDTF">2023-06-21T02:01:12Z</dcterms:modified>
</cp:coreProperties>
</file>