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10"/>
  </p:notesMasterIdLst>
  <p:sldIdLst>
    <p:sldId id="261" r:id="rId5"/>
    <p:sldId id="262" r:id="rId6"/>
    <p:sldId id="257" r:id="rId7"/>
    <p:sldId id="258" r:id="rId8"/>
    <p:sldId id="263" r:id="rId9"/>
  </p:sldIdLst>
  <p:sldSz cx="10288588" cy="10288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5078" userDrawn="1">
          <p15:clr>
            <a:srgbClr val="A4A3A4"/>
          </p15:clr>
        </p15:guide>
        <p15:guide id="6" orient="horz" pos="3694" userDrawn="1">
          <p15:clr>
            <a:srgbClr val="A4A3A4"/>
          </p15:clr>
        </p15:guide>
        <p15:guide id="7" orient="horz" pos="5577" userDrawn="1">
          <p15:clr>
            <a:srgbClr val="A4A3A4"/>
          </p15:clr>
        </p15:guide>
        <p15:guide id="9" orient="horz" pos="6053" userDrawn="1">
          <p15:clr>
            <a:srgbClr val="A4A3A4"/>
          </p15:clr>
        </p15:guide>
        <p15:guide id="12" pos="2379" userDrawn="1">
          <p15:clr>
            <a:srgbClr val="A4A3A4"/>
          </p15:clr>
        </p15:guide>
        <p15:guide id="16" pos="3241" userDrawn="1">
          <p15:clr>
            <a:srgbClr val="A4A3A4"/>
          </p15:clr>
        </p15:guide>
        <p15:guide id="18" pos="4102" userDrawn="1">
          <p15:clr>
            <a:srgbClr val="A4A3A4"/>
          </p15:clr>
        </p15:guide>
        <p15:guide id="22" pos="5849" userDrawn="1">
          <p15:clr>
            <a:srgbClr val="A4A3A4"/>
          </p15:clr>
        </p15:guide>
        <p15:guide id="23" pos="4964" userDrawn="1">
          <p15:clr>
            <a:srgbClr val="A4A3A4"/>
          </p15:clr>
        </p15:guide>
        <p15:guide id="24" orient="horz" pos="4556" userDrawn="1">
          <p15:clr>
            <a:srgbClr val="A4A3A4"/>
          </p15:clr>
        </p15:guide>
        <p15:guide id="25" pos="1522" userDrawn="1">
          <p15:clr>
            <a:srgbClr val="A4A3A4"/>
          </p15:clr>
        </p15:guide>
        <p15:guide id="26" pos="655" userDrawn="1">
          <p15:clr>
            <a:srgbClr val="A4A3A4"/>
          </p15:clr>
        </p15:guide>
        <p15:guide id="27" orient="horz" pos="40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210"/>
    <a:srgbClr val="DBE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2"/>
    <p:restoredTop sz="94629"/>
  </p:normalViewPr>
  <p:slideViewPr>
    <p:cSldViewPr snapToGrid="0" snapToObjects="1" showGuides="1">
      <p:cViewPr varScale="1">
        <p:scale>
          <a:sx n="55" d="100"/>
          <a:sy n="55" d="100"/>
        </p:scale>
        <p:origin x="1488" y="84"/>
      </p:cViewPr>
      <p:guideLst>
        <p:guide orient="horz" pos="5078"/>
        <p:guide orient="horz" pos="3694"/>
        <p:guide orient="horz" pos="5577"/>
        <p:guide orient="horz" pos="6053"/>
        <p:guide pos="2379"/>
        <p:guide pos="3241"/>
        <p:guide pos="4102"/>
        <p:guide pos="5849"/>
        <p:guide pos="4964"/>
        <p:guide orient="horz" pos="4556"/>
        <p:guide pos="1522"/>
        <p:guide pos="655"/>
        <p:guide orient="horz" pos="40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7FB48-A9E5-E444-9978-700B57263D7A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982AC-7D94-B14F-A2A2-253D46DA00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925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982AC-7D94-B14F-A2A2-253D46DA005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42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644" y="1683804"/>
            <a:ext cx="8745300" cy="3581953"/>
          </a:xfrm>
        </p:spPr>
        <p:txBody>
          <a:bodyPr anchor="b"/>
          <a:lstStyle>
            <a:lvl1pPr algn="ctr">
              <a:defRPr sz="675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6074" y="5403891"/>
            <a:ext cx="7716441" cy="2484026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441" indent="0" algn="ctr">
              <a:buNone/>
              <a:defRPr sz="2250"/>
            </a:lvl2pPr>
            <a:lvl3pPr marL="1028883" indent="0" algn="ctr">
              <a:buNone/>
              <a:defRPr sz="2025"/>
            </a:lvl3pPr>
            <a:lvl4pPr marL="1543324" indent="0" algn="ctr">
              <a:buNone/>
              <a:defRPr sz="1800"/>
            </a:lvl4pPr>
            <a:lvl5pPr marL="2057766" indent="0" algn="ctr">
              <a:buNone/>
              <a:defRPr sz="1800"/>
            </a:lvl5pPr>
            <a:lvl6pPr marL="2572207" indent="0" algn="ctr">
              <a:buNone/>
              <a:defRPr sz="1800"/>
            </a:lvl6pPr>
            <a:lvl7pPr marL="3086649" indent="0" algn="ctr">
              <a:buNone/>
              <a:defRPr sz="1800"/>
            </a:lvl7pPr>
            <a:lvl8pPr marL="3601090" indent="0" algn="ctr">
              <a:buNone/>
              <a:defRPr sz="1800"/>
            </a:lvl8pPr>
            <a:lvl9pPr marL="4115532" indent="0" algn="ctr">
              <a:buNone/>
              <a:defRPr sz="18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DECF-D584-1E4F-8332-38CCB46E6328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36CC-54DF-B84A-BB06-D88420E752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04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DECF-D584-1E4F-8332-38CCB46E6328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36CC-54DF-B84A-BB06-D88420E752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490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2771" y="547772"/>
            <a:ext cx="2218477" cy="871910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341" y="547772"/>
            <a:ext cx="6526823" cy="871910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DECF-D584-1E4F-8332-38CCB46E6328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36CC-54DF-B84A-BB06-D88420E752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72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DECF-D584-1E4F-8332-38CCB46E6328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36CC-54DF-B84A-BB06-D88420E752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103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82" y="2565005"/>
            <a:ext cx="8873907" cy="4279766"/>
          </a:xfrm>
        </p:spPr>
        <p:txBody>
          <a:bodyPr anchor="b"/>
          <a:lstStyle>
            <a:lvl1pPr>
              <a:defRPr sz="675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982" y="6885259"/>
            <a:ext cx="8873907" cy="2250628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514441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883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3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22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6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10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55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DECF-D584-1E4F-8332-38CCB46E6328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36CC-54DF-B84A-BB06-D88420E752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25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340" y="2738860"/>
            <a:ext cx="4372650" cy="652801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8598" y="2738860"/>
            <a:ext cx="4372650" cy="652801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DECF-D584-1E4F-8332-38CCB46E6328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36CC-54DF-B84A-BB06-D88420E752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114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81" y="547775"/>
            <a:ext cx="8873907" cy="198865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82" y="2522134"/>
            <a:ext cx="4352554" cy="123605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441" indent="0">
              <a:buNone/>
              <a:defRPr sz="2250" b="1"/>
            </a:lvl2pPr>
            <a:lvl3pPr marL="1028883" indent="0">
              <a:buNone/>
              <a:defRPr sz="2025" b="1"/>
            </a:lvl3pPr>
            <a:lvl4pPr marL="1543324" indent="0">
              <a:buNone/>
              <a:defRPr sz="1800" b="1"/>
            </a:lvl4pPr>
            <a:lvl5pPr marL="2057766" indent="0">
              <a:buNone/>
              <a:defRPr sz="1800" b="1"/>
            </a:lvl5pPr>
            <a:lvl6pPr marL="2572207" indent="0">
              <a:buNone/>
              <a:defRPr sz="1800" b="1"/>
            </a:lvl6pPr>
            <a:lvl7pPr marL="3086649" indent="0">
              <a:buNone/>
              <a:defRPr sz="1800" b="1"/>
            </a:lvl7pPr>
            <a:lvl8pPr marL="3601090" indent="0">
              <a:buNone/>
              <a:defRPr sz="1800" b="1"/>
            </a:lvl8pPr>
            <a:lvl9pPr marL="4115532" indent="0">
              <a:buNone/>
              <a:defRPr sz="18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82" y="3758193"/>
            <a:ext cx="4352554" cy="552773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8598" y="2522134"/>
            <a:ext cx="4373990" cy="123605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441" indent="0">
              <a:buNone/>
              <a:defRPr sz="2250" b="1"/>
            </a:lvl2pPr>
            <a:lvl3pPr marL="1028883" indent="0">
              <a:buNone/>
              <a:defRPr sz="2025" b="1"/>
            </a:lvl3pPr>
            <a:lvl4pPr marL="1543324" indent="0">
              <a:buNone/>
              <a:defRPr sz="1800" b="1"/>
            </a:lvl4pPr>
            <a:lvl5pPr marL="2057766" indent="0">
              <a:buNone/>
              <a:defRPr sz="1800" b="1"/>
            </a:lvl5pPr>
            <a:lvl6pPr marL="2572207" indent="0">
              <a:buNone/>
              <a:defRPr sz="1800" b="1"/>
            </a:lvl6pPr>
            <a:lvl7pPr marL="3086649" indent="0">
              <a:buNone/>
              <a:defRPr sz="1800" b="1"/>
            </a:lvl7pPr>
            <a:lvl8pPr marL="3601090" indent="0">
              <a:buNone/>
              <a:defRPr sz="1800" b="1"/>
            </a:lvl8pPr>
            <a:lvl9pPr marL="4115532" indent="0">
              <a:buNone/>
              <a:defRPr sz="18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8598" y="3758193"/>
            <a:ext cx="4373990" cy="552773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DECF-D584-1E4F-8332-38CCB46E6328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36CC-54DF-B84A-BB06-D88420E752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19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DECF-D584-1E4F-8332-38CCB46E6328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36CC-54DF-B84A-BB06-D88420E752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20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DECF-D584-1E4F-8332-38CCB46E6328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36CC-54DF-B84A-BB06-D88420E752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14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81" y="685906"/>
            <a:ext cx="3318337" cy="2400671"/>
          </a:xfrm>
        </p:spPr>
        <p:txBody>
          <a:bodyPr anchor="b"/>
          <a:lstStyle>
            <a:lvl1pPr>
              <a:defRPr sz="360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990" y="1481368"/>
            <a:ext cx="5208598" cy="7311566"/>
          </a:xfrm>
        </p:spPr>
        <p:txBody>
          <a:bodyPr/>
          <a:lstStyle>
            <a:lvl1pPr>
              <a:defRPr sz="3601"/>
            </a:lvl1pPr>
            <a:lvl2pPr>
              <a:defRPr sz="3151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681" y="3086576"/>
            <a:ext cx="3318337" cy="5718265"/>
          </a:xfrm>
        </p:spPr>
        <p:txBody>
          <a:bodyPr/>
          <a:lstStyle>
            <a:lvl1pPr marL="0" indent="0">
              <a:buNone/>
              <a:defRPr sz="1800"/>
            </a:lvl1pPr>
            <a:lvl2pPr marL="514441" indent="0">
              <a:buNone/>
              <a:defRPr sz="1575"/>
            </a:lvl2pPr>
            <a:lvl3pPr marL="1028883" indent="0">
              <a:buNone/>
              <a:defRPr sz="1350"/>
            </a:lvl3pPr>
            <a:lvl4pPr marL="1543324" indent="0">
              <a:buNone/>
              <a:defRPr sz="1125"/>
            </a:lvl4pPr>
            <a:lvl5pPr marL="2057766" indent="0">
              <a:buNone/>
              <a:defRPr sz="1125"/>
            </a:lvl5pPr>
            <a:lvl6pPr marL="2572207" indent="0">
              <a:buNone/>
              <a:defRPr sz="1125"/>
            </a:lvl6pPr>
            <a:lvl7pPr marL="3086649" indent="0">
              <a:buNone/>
              <a:defRPr sz="1125"/>
            </a:lvl7pPr>
            <a:lvl8pPr marL="3601090" indent="0">
              <a:buNone/>
              <a:defRPr sz="1125"/>
            </a:lvl8pPr>
            <a:lvl9pPr marL="4115532" indent="0">
              <a:buNone/>
              <a:defRPr sz="11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DECF-D584-1E4F-8332-38CCB46E6328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36CC-54DF-B84A-BB06-D88420E752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93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81" y="685906"/>
            <a:ext cx="3318337" cy="2400671"/>
          </a:xfrm>
        </p:spPr>
        <p:txBody>
          <a:bodyPr anchor="b"/>
          <a:lstStyle>
            <a:lvl1pPr>
              <a:defRPr sz="360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990" y="1481368"/>
            <a:ext cx="5208598" cy="7311566"/>
          </a:xfrm>
        </p:spPr>
        <p:txBody>
          <a:bodyPr anchor="t"/>
          <a:lstStyle>
            <a:lvl1pPr marL="0" indent="0">
              <a:buNone/>
              <a:defRPr sz="3601"/>
            </a:lvl1pPr>
            <a:lvl2pPr marL="514441" indent="0">
              <a:buNone/>
              <a:defRPr sz="3151"/>
            </a:lvl2pPr>
            <a:lvl3pPr marL="1028883" indent="0">
              <a:buNone/>
              <a:defRPr sz="2700"/>
            </a:lvl3pPr>
            <a:lvl4pPr marL="1543324" indent="0">
              <a:buNone/>
              <a:defRPr sz="2250"/>
            </a:lvl4pPr>
            <a:lvl5pPr marL="2057766" indent="0">
              <a:buNone/>
              <a:defRPr sz="2250"/>
            </a:lvl5pPr>
            <a:lvl6pPr marL="2572207" indent="0">
              <a:buNone/>
              <a:defRPr sz="2250"/>
            </a:lvl6pPr>
            <a:lvl7pPr marL="3086649" indent="0">
              <a:buNone/>
              <a:defRPr sz="2250"/>
            </a:lvl7pPr>
            <a:lvl8pPr marL="3601090" indent="0">
              <a:buNone/>
              <a:defRPr sz="2250"/>
            </a:lvl8pPr>
            <a:lvl9pPr marL="4115532" indent="0">
              <a:buNone/>
              <a:defRPr sz="225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681" y="3086576"/>
            <a:ext cx="3318337" cy="5718265"/>
          </a:xfrm>
        </p:spPr>
        <p:txBody>
          <a:bodyPr/>
          <a:lstStyle>
            <a:lvl1pPr marL="0" indent="0">
              <a:buNone/>
              <a:defRPr sz="1800"/>
            </a:lvl1pPr>
            <a:lvl2pPr marL="514441" indent="0">
              <a:buNone/>
              <a:defRPr sz="1575"/>
            </a:lvl2pPr>
            <a:lvl3pPr marL="1028883" indent="0">
              <a:buNone/>
              <a:defRPr sz="1350"/>
            </a:lvl3pPr>
            <a:lvl4pPr marL="1543324" indent="0">
              <a:buNone/>
              <a:defRPr sz="1125"/>
            </a:lvl4pPr>
            <a:lvl5pPr marL="2057766" indent="0">
              <a:buNone/>
              <a:defRPr sz="1125"/>
            </a:lvl5pPr>
            <a:lvl6pPr marL="2572207" indent="0">
              <a:buNone/>
              <a:defRPr sz="1125"/>
            </a:lvl6pPr>
            <a:lvl7pPr marL="3086649" indent="0">
              <a:buNone/>
              <a:defRPr sz="1125"/>
            </a:lvl7pPr>
            <a:lvl8pPr marL="3601090" indent="0">
              <a:buNone/>
              <a:defRPr sz="1125"/>
            </a:lvl8pPr>
            <a:lvl9pPr marL="4115532" indent="0">
              <a:buNone/>
              <a:defRPr sz="11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DECF-D584-1E4F-8332-38CCB46E6328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36CC-54DF-B84A-BB06-D88420E752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91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341" y="547775"/>
            <a:ext cx="8873907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341" y="2738860"/>
            <a:ext cx="8873907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341" y="9535999"/>
            <a:ext cx="2314932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0DECF-D584-1E4F-8332-38CCB46E6328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8095" y="9535999"/>
            <a:ext cx="3472398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6315" y="9535999"/>
            <a:ext cx="2314932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A36CC-54DF-B84A-BB06-D88420E752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70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028883" rtl="0" eaLnBrk="1" latinLnBrk="0" hangingPunct="1">
        <a:lnSpc>
          <a:spcPct val="90000"/>
        </a:lnSpc>
        <a:spcBef>
          <a:spcPct val="0"/>
        </a:spcBef>
        <a:buNone/>
        <a:defRPr kumimoji="1" sz="49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21" indent="-257221" algn="l" defTabSz="1028883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kumimoji="1" sz="3151" kern="1200">
          <a:solidFill>
            <a:schemeClr val="tx1"/>
          </a:solidFill>
          <a:latin typeface="+mn-lt"/>
          <a:ea typeface="+mn-ea"/>
          <a:cs typeface="+mn-cs"/>
        </a:defRPr>
      </a:lvl1pPr>
      <a:lvl2pPr marL="771662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6104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545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986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9428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869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8311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2752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883" rtl="0" eaLnBrk="1" latinLnBrk="0" hangingPunct="1">
        <a:defRPr kumimoji="1"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441" algn="l" defTabSz="1028883" rtl="0" eaLnBrk="1" latinLnBrk="0" hangingPunct="1">
        <a:defRPr kumimoji="1"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883" algn="l" defTabSz="1028883" rtl="0" eaLnBrk="1" latinLnBrk="0" hangingPunct="1">
        <a:defRPr kumimoji="1"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324" algn="l" defTabSz="1028883" rtl="0" eaLnBrk="1" latinLnBrk="0" hangingPunct="1">
        <a:defRPr kumimoji="1"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766" algn="l" defTabSz="1028883" rtl="0" eaLnBrk="1" latinLnBrk="0" hangingPunct="1">
        <a:defRPr kumimoji="1"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2207" algn="l" defTabSz="1028883" rtl="0" eaLnBrk="1" latinLnBrk="0" hangingPunct="1">
        <a:defRPr kumimoji="1"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649" algn="l" defTabSz="1028883" rtl="0" eaLnBrk="1" latinLnBrk="0" hangingPunct="1">
        <a:defRPr kumimoji="1"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1090" algn="l" defTabSz="1028883" rtl="0" eaLnBrk="1" latinLnBrk="0" hangingPunct="1">
        <a:defRPr kumimoji="1"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5532" algn="l" defTabSz="1028883" rtl="0" eaLnBrk="1" latinLnBrk="0" hangingPunct="1">
        <a:defRPr kumimoji="1"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png"/><Relationship Id="rId18" Type="http://schemas.openxmlformats.org/officeDocument/2006/relationships/image" Target="../media/image23.png"/><Relationship Id="rId26" Type="http://schemas.openxmlformats.org/officeDocument/2006/relationships/image" Target="../media/image28.png"/><Relationship Id="rId3" Type="http://schemas.openxmlformats.org/officeDocument/2006/relationships/image" Target="../media/image11.png"/><Relationship Id="rId21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5" Type="http://schemas.openxmlformats.org/officeDocument/2006/relationships/image" Target="../media/image27.png"/><Relationship Id="rId2" Type="http://schemas.openxmlformats.org/officeDocument/2006/relationships/image" Target="../media/image10.tiff"/><Relationship Id="rId16" Type="http://schemas.openxmlformats.org/officeDocument/2006/relationships/image" Target="../media/image21.png"/><Relationship Id="rId20" Type="http://schemas.openxmlformats.org/officeDocument/2006/relationships/image" Target="../media/image3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24" Type="http://schemas.openxmlformats.org/officeDocument/2006/relationships/image" Target="../media/image26.png"/><Relationship Id="rId32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23" Type="http://schemas.openxmlformats.org/officeDocument/2006/relationships/image" Target="../media/image25.png"/><Relationship Id="rId28" Type="http://schemas.openxmlformats.org/officeDocument/2006/relationships/image" Target="../media/image7.png"/><Relationship Id="rId10" Type="http://schemas.openxmlformats.org/officeDocument/2006/relationships/image" Target="../media/image17.png"/><Relationship Id="rId19" Type="http://schemas.openxmlformats.org/officeDocument/2006/relationships/image" Target="../media/image24.png"/><Relationship Id="rId31" Type="http://schemas.openxmlformats.org/officeDocument/2006/relationships/image" Target="../media/image31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9.png"/><Relationship Id="rId22" Type="http://schemas.openxmlformats.org/officeDocument/2006/relationships/image" Target="../media/image8.png"/><Relationship Id="rId27" Type="http://schemas.openxmlformats.org/officeDocument/2006/relationships/image" Target="../media/image5.png"/><Relationship Id="rId30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レンダー&#10;&#10;自動的に生成された説明">
            <a:extLst>
              <a:ext uri="{FF2B5EF4-FFF2-40B4-BE49-F238E27FC236}">
                <a16:creationId xmlns:a16="http://schemas.microsoft.com/office/drawing/2014/main" id="{4558F6D2-3F7C-01DE-E6C4-3752E3612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8588" cy="10288588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DE302881-B7FE-4EEB-9EF8-5BCACC068C50}"/>
              </a:ext>
            </a:extLst>
          </p:cNvPr>
          <p:cNvGrpSpPr/>
          <p:nvPr/>
        </p:nvGrpSpPr>
        <p:grpSpPr>
          <a:xfrm>
            <a:off x="11447584" y="5274565"/>
            <a:ext cx="4679841" cy="4679841"/>
            <a:chOff x="5838838" y="-334181"/>
            <a:chExt cx="10288588" cy="10288588"/>
          </a:xfrm>
        </p:grpSpPr>
        <p:pic>
          <p:nvPicPr>
            <p:cNvPr id="11" name="図 10" descr="カレンダー&#10;&#10;自動的に生成された説明">
              <a:extLst>
                <a:ext uri="{FF2B5EF4-FFF2-40B4-BE49-F238E27FC236}">
                  <a16:creationId xmlns:a16="http://schemas.microsoft.com/office/drawing/2014/main" id="{8722173E-616E-1980-9A0A-70E695901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38838" y="-334181"/>
              <a:ext cx="10288588" cy="10288588"/>
            </a:xfrm>
            <a:prstGeom prst="rect">
              <a:avLst/>
            </a:prstGeom>
          </p:spPr>
        </p:pic>
        <p:pic>
          <p:nvPicPr>
            <p:cNvPr id="12" name="図 11" descr="ロゴ, アイコン&#10;&#10;自動的に生成された説明">
              <a:extLst>
                <a:ext uri="{FF2B5EF4-FFF2-40B4-BE49-F238E27FC236}">
                  <a16:creationId xmlns:a16="http://schemas.microsoft.com/office/drawing/2014/main" id="{607CD290-2BB2-31D4-7DE6-FE5BED2D1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64264" y="8179139"/>
              <a:ext cx="690539" cy="690539"/>
            </a:xfrm>
            <a:prstGeom prst="rect">
              <a:avLst/>
            </a:prstGeom>
          </p:spPr>
        </p:pic>
        <p:pic>
          <p:nvPicPr>
            <p:cNvPr id="13" name="図 12" descr="ロゴ, アイコン&#10;&#10;自動的に生成された説明">
              <a:extLst>
                <a:ext uri="{FF2B5EF4-FFF2-40B4-BE49-F238E27FC236}">
                  <a16:creationId xmlns:a16="http://schemas.microsoft.com/office/drawing/2014/main" id="{DE9E2D83-E741-5CC8-ABEF-7DD0B1E7E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70231" y="7388755"/>
              <a:ext cx="690539" cy="690539"/>
            </a:xfrm>
            <a:prstGeom prst="rect">
              <a:avLst/>
            </a:prstGeom>
          </p:spPr>
        </p:pic>
        <p:pic>
          <p:nvPicPr>
            <p:cNvPr id="14" name="図 13" descr="ロゴ, アイコン&#10;&#10;自動的に生成された説明">
              <a:extLst>
                <a:ext uri="{FF2B5EF4-FFF2-40B4-BE49-F238E27FC236}">
                  <a16:creationId xmlns:a16="http://schemas.microsoft.com/office/drawing/2014/main" id="{8C3D4A0E-BE8E-4DC0-F82F-14C0DD552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5962" y="7388755"/>
              <a:ext cx="690539" cy="690539"/>
            </a:xfrm>
            <a:prstGeom prst="rect">
              <a:avLst/>
            </a:prstGeom>
          </p:spPr>
        </p:pic>
        <p:pic>
          <p:nvPicPr>
            <p:cNvPr id="15" name="図 14" descr="ロゴ, アイコン&#10;&#10;自動的に生成された説明">
              <a:extLst>
                <a:ext uri="{FF2B5EF4-FFF2-40B4-BE49-F238E27FC236}">
                  <a16:creationId xmlns:a16="http://schemas.microsoft.com/office/drawing/2014/main" id="{E8ABD233-C981-ED6B-7821-E3DECBE7D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45962" y="6589418"/>
              <a:ext cx="690539" cy="690539"/>
            </a:xfrm>
            <a:prstGeom prst="rect">
              <a:avLst/>
            </a:prstGeom>
          </p:spPr>
        </p:pic>
        <p:pic>
          <p:nvPicPr>
            <p:cNvPr id="16" name="図 15" descr="ロゴ, アイコン&#10;&#10;自動的に生成された説明">
              <a:extLst>
                <a:ext uri="{FF2B5EF4-FFF2-40B4-BE49-F238E27FC236}">
                  <a16:creationId xmlns:a16="http://schemas.microsoft.com/office/drawing/2014/main" id="{E3BD1B60-248F-50D0-2FFB-AFB7F2CE7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33382" y="8929688"/>
              <a:ext cx="690538" cy="690538"/>
            </a:xfrm>
            <a:prstGeom prst="rect">
              <a:avLst/>
            </a:prstGeom>
          </p:spPr>
        </p:pic>
      </p:grpSp>
      <p:pic>
        <p:nvPicPr>
          <p:cNvPr id="2" name="図 1" descr="ロゴ, アイコン&#10;&#10;自動的に生成された説明">
            <a:extLst>
              <a:ext uri="{FF2B5EF4-FFF2-40B4-BE49-F238E27FC236}">
                <a16:creationId xmlns:a16="http://schemas.microsoft.com/office/drawing/2014/main" id="{9A053CF4-E0E0-4A10-18C4-F7CB85D005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3309" y="6988753"/>
            <a:ext cx="625732" cy="625732"/>
          </a:xfrm>
          <a:prstGeom prst="rect">
            <a:avLst/>
          </a:prstGeom>
        </p:spPr>
      </p:pic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0F9A4666-930B-5993-8277-8614F089A4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947" y="6988753"/>
            <a:ext cx="625732" cy="625732"/>
          </a:xfrm>
          <a:prstGeom prst="rect">
            <a:avLst/>
          </a:prstGeom>
        </p:spPr>
      </p:pic>
      <p:pic>
        <p:nvPicPr>
          <p:cNvPr id="5" name="図 4" descr="記号, 停止, 挿絵, ストリート が含まれている画像&#10;&#10;自動的に生成された説明">
            <a:extLst>
              <a:ext uri="{FF2B5EF4-FFF2-40B4-BE49-F238E27FC236}">
                <a16:creationId xmlns:a16="http://schemas.microsoft.com/office/drawing/2014/main" id="{C40B5596-5F6E-3A38-C0A7-E47E97C56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947" y="7748459"/>
            <a:ext cx="625732" cy="625732"/>
          </a:xfrm>
          <a:prstGeom prst="rect">
            <a:avLst/>
          </a:prstGeom>
        </p:spPr>
      </p:pic>
      <p:pic>
        <p:nvPicPr>
          <p:cNvPr id="6" name="図 5" descr="ロゴ, アイコン&#10;&#10;自動的に生成された説明">
            <a:extLst>
              <a:ext uri="{FF2B5EF4-FFF2-40B4-BE49-F238E27FC236}">
                <a16:creationId xmlns:a16="http://schemas.microsoft.com/office/drawing/2014/main" id="{DF01F067-0794-F8EF-E9EF-1F67F285C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9626" y="7763261"/>
            <a:ext cx="625732" cy="625732"/>
          </a:xfrm>
          <a:prstGeom prst="rect">
            <a:avLst/>
          </a:prstGeom>
        </p:spPr>
      </p:pic>
      <p:pic>
        <p:nvPicPr>
          <p:cNvPr id="7" name="図 6" descr="ロゴ, アイコン&#10;&#10;自動的に生成された説明">
            <a:extLst>
              <a:ext uri="{FF2B5EF4-FFF2-40B4-BE49-F238E27FC236}">
                <a16:creationId xmlns:a16="http://schemas.microsoft.com/office/drawing/2014/main" id="{B43F458E-ABC2-A009-CEAB-BA40586397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9626" y="8540622"/>
            <a:ext cx="625732" cy="625732"/>
          </a:xfrm>
          <a:prstGeom prst="rect">
            <a:avLst/>
          </a:prstGeom>
        </p:spPr>
      </p:pic>
      <p:pic>
        <p:nvPicPr>
          <p:cNvPr id="8" name="図 7" descr="ロゴ, アイコン&#10;&#10;自動的に生成された説明">
            <a:extLst>
              <a:ext uri="{FF2B5EF4-FFF2-40B4-BE49-F238E27FC236}">
                <a16:creationId xmlns:a16="http://schemas.microsoft.com/office/drawing/2014/main" id="{4BEB822D-CCAA-71ED-CC38-A5311357E4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947" y="9303960"/>
            <a:ext cx="633564" cy="63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39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>
            <a:extLst>
              <a:ext uri="{FF2B5EF4-FFF2-40B4-BE49-F238E27FC236}">
                <a16:creationId xmlns:a16="http://schemas.microsoft.com/office/drawing/2014/main" id="{AB04605F-C9C7-284D-82DC-4D77DFF22104}"/>
              </a:ext>
            </a:extLst>
          </p:cNvPr>
          <p:cNvSpPr/>
          <p:nvPr/>
        </p:nvSpPr>
        <p:spPr>
          <a:xfrm>
            <a:off x="429212" y="5662087"/>
            <a:ext cx="9143413" cy="3796705"/>
          </a:xfrm>
          <a:prstGeom prst="roundRect">
            <a:avLst>
              <a:gd name="adj" fmla="val 6153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13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E545F3E-5999-4A4E-985F-C1D6FE008F0E}"/>
              </a:ext>
            </a:extLst>
          </p:cNvPr>
          <p:cNvSpPr/>
          <p:nvPr/>
        </p:nvSpPr>
        <p:spPr>
          <a:xfrm>
            <a:off x="0" y="0"/>
            <a:ext cx="10288588" cy="100980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13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05E874-11C3-3748-B244-3C8C3F3B0C92}"/>
              </a:ext>
            </a:extLst>
          </p:cNvPr>
          <p:cNvSpPr txBox="1"/>
          <p:nvPr/>
        </p:nvSpPr>
        <p:spPr>
          <a:xfrm>
            <a:off x="241735" y="262491"/>
            <a:ext cx="78021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7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カスタマイズ方法</a:t>
            </a:r>
            <a:endParaRPr lang="en" altLang="ja-JP" sz="27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B44ED5-6726-8241-BB3B-7B52C2AB4CBA}"/>
              </a:ext>
            </a:extLst>
          </p:cNvPr>
          <p:cNvSpPr txBox="1"/>
          <p:nvPr/>
        </p:nvSpPr>
        <p:spPr>
          <a:xfrm>
            <a:off x="458313" y="1272297"/>
            <a:ext cx="967785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Meiryo UI"/>
                <a:ea typeface="Meiryo UI"/>
              </a:rPr>
              <a:t>下記の手順にてカスタマイズをお願いします。</a:t>
            </a:r>
            <a:endParaRPr lang="en-US" altLang="ja-JP" sz="2400" dirty="0">
              <a:latin typeface="Meiryo UI"/>
              <a:ea typeface="Meiryo UI"/>
            </a:endParaRPr>
          </a:p>
          <a:p>
            <a:r>
              <a:rPr lang="ja-JP" altLang="en-US" sz="2100">
                <a:latin typeface="Meiryo UI" panose="020B0604030504040204" pitchFamily="34" charset="-128"/>
                <a:ea typeface="Meiryo UI" panose="020B0604030504040204" pitchFamily="34" charset="-128"/>
              </a:rPr>
              <a:t>ーーー</a:t>
            </a:r>
            <a:endParaRPr lang="en-US" altLang="ja-JP" sz="2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2100">
                <a:latin typeface="Meiryo UI" panose="020B0604030504040204" pitchFamily="34" charset="-128"/>
                <a:ea typeface="Meiryo UI" panose="020B0604030504040204" pitchFamily="34" charset="-128"/>
              </a:rPr>
              <a:t>・休業日に設定したい日を下記の休業日素材の中から選び、コピーしてください。</a:t>
            </a:r>
            <a:endParaRPr lang="en-US" altLang="ja-JP" sz="2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2100">
                <a:latin typeface="Meiryo UI" panose="020B0604030504040204" pitchFamily="34" charset="-128"/>
                <a:ea typeface="Meiryo UI" panose="020B0604030504040204" pitchFamily="34" charset="-128"/>
              </a:rPr>
              <a:t>・コピーした日付を前ページのカレンダーへ、ペーストしてくだい。</a:t>
            </a:r>
            <a:endParaRPr lang="en-US" altLang="ja-JP" sz="2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2100">
                <a:latin typeface="Meiryo UI" panose="020B0604030504040204" pitchFamily="34" charset="-128"/>
                <a:ea typeface="Meiryo UI" panose="020B0604030504040204" pitchFamily="34" charset="-128"/>
              </a:rPr>
              <a:t>・ガイドに従い日付を配置してください。</a:t>
            </a:r>
            <a:endParaRPr lang="en-US" altLang="ja-JP" sz="2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2000">
                <a:latin typeface="Meiryo UI" panose="020B0604030504040204" pitchFamily="34" charset="-128"/>
                <a:ea typeface="Meiryo UI" panose="020B0604030504040204" pitchFamily="34" charset="-128"/>
              </a:rPr>
              <a:t>＊ガイドが表示されていない場合には、パワーポイントの上部タブから　「表示」を選択し、</a:t>
            </a:r>
            <a:endParaRPr lang="en-US" altLang="ja-JP" sz="2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2000">
                <a:latin typeface="Meiryo UI" panose="020B0604030504040204" pitchFamily="34" charset="-128"/>
                <a:ea typeface="Meiryo UI" panose="020B0604030504040204" pitchFamily="34" charset="-128"/>
              </a:rPr>
              <a:t>　「ガイド」にチェックを入れてください。</a:t>
            </a:r>
            <a:endParaRPr lang="en-US" altLang="ja-JP" sz="2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2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2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CA2B2B5B-4D16-F14C-9485-811CDD3884ED}"/>
              </a:ext>
            </a:extLst>
          </p:cNvPr>
          <p:cNvSpPr txBox="1"/>
          <p:nvPr/>
        </p:nvSpPr>
        <p:spPr>
          <a:xfrm>
            <a:off x="423696" y="5744176"/>
            <a:ext cx="29548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100" b="1" dirty="0">
                <a:solidFill>
                  <a:srgbClr val="00206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2100" b="1">
                <a:solidFill>
                  <a:srgbClr val="00206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休業日素材</a:t>
            </a:r>
            <a:r>
              <a:rPr lang="en-US" altLang="ja-JP" sz="2100" b="1" dirty="0">
                <a:solidFill>
                  <a:srgbClr val="00206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00994917-6BE0-D449-B750-2A75E5CDB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37" y="3882329"/>
            <a:ext cx="6147295" cy="1253566"/>
          </a:xfrm>
          <a:prstGeom prst="rect">
            <a:avLst/>
          </a:prstGeom>
        </p:spPr>
      </p:pic>
      <p:pic>
        <p:nvPicPr>
          <p:cNvPr id="8" name="図 7" descr="ロゴ, アイコン&#10;&#10;自動的に生成された説明">
            <a:extLst>
              <a:ext uri="{FF2B5EF4-FFF2-40B4-BE49-F238E27FC236}">
                <a16:creationId xmlns:a16="http://schemas.microsoft.com/office/drawing/2014/main" id="{D1AB1F22-45E7-D725-BDC4-FA3CC2D40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319" y="8102422"/>
            <a:ext cx="633564" cy="633564"/>
          </a:xfrm>
          <a:prstGeom prst="rect">
            <a:avLst/>
          </a:prstGeom>
        </p:spPr>
      </p:pic>
      <p:pic>
        <p:nvPicPr>
          <p:cNvPr id="11" name="図 10" descr="アイコン&#10;&#10;自動的に生成された説明">
            <a:extLst>
              <a:ext uri="{FF2B5EF4-FFF2-40B4-BE49-F238E27FC236}">
                <a16:creationId xmlns:a16="http://schemas.microsoft.com/office/drawing/2014/main" id="{5D9A48EC-7899-BD0D-4B66-7B3B392A2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870" y="8102548"/>
            <a:ext cx="633564" cy="633564"/>
          </a:xfrm>
          <a:prstGeom prst="rect">
            <a:avLst/>
          </a:prstGeom>
        </p:spPr>
      </p:pic>
      <p:pic>
        <p:nvPicPr>
          <p:cNvPr id="14" name="図 13" descr="アイコン&#10;&#10;自動的に生成された説明">
            <a:extLst>
              <a:ext uri="{FF2B5EF4-FFF2-40B4-BE49-F238E27FC236}">
                <a16:creationId xmlns:a16="http://schemas.microsoft.com/office/drawing/2014/main" id="{76699859-67AE-A4F1-EEDD-32A002852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621" y="8102548"/>
            <a:ext cx="633564" cy="633564"/>
          </a:xfrm>
          <a:prstGeom prst="rect">
            <a:avLst/>
          </a:prstGeom>
        </p:spPr>
      </p:pic>
      <p:pic>
        <p:nvPicPr>
          <p:cNvPr id="17" name="図 16" descr="アイコン&#10;&#10;自動的に生成された説明">
            <a:extLst>
              <a:ext uri="{FF2B5EF4-FFF2-40B4-BE49-F238E27FC236}">
                <a16:creationId xmlns:a16="http://schemas.microsoft.com/office/drawing/2014/main" id="{68BC8CBF-C654-9D3A-34B4-87C5D04F26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7850" y="8102548"/>
            <a:ext cx="633564" cy="633564"/>
          </a:xfrm>
          <a:prstGeom prst="rect">
            <a:avLst/>
          </a:prstGeom>
        </p:spPr>
      </p:pic>
      <p:pic>
        <p:nvPicPr>
          <p:cNvPr id="20" name="図 19" descr="アイコン&#10;&#10;自動的に生成された説明">
            <a:extLst>
              <a:ext uri="{FF2B5EF4-FFF2-40B4-BE49-F238E27FC236}">
                <a16:creationId xmlns:a16="http://schemas.microsoft.com/office/drawing/2014/main" id="{A0A1FBC8-0808-3BED-28D4-0CEABBAF24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0682" y="8102548"/>
            <a:ext cx="633564" cy="633564"/>
          </a:xfrm>
          <a:prstGeom prst="rect">
            <a:avLst/>
          </a:prstGeom>
        </p:spPr>
      </p:pic>
      <p:pic>
        <p:nvPicPr>
          <p:cNvPr id="23" name="図 22" descr="ロゴ, アイコン&#10;&#10;自動的に生成された説明">
            <a:extLst>
              <a:ext uri="{FF2B5EF4-FFF2-40B4-BE49-F238E27FC236}">
                <a16:creationId xmlns:a16="http://schemas.microsoft.com/office/drawing/2014/main" id="{ED2C05C6-A44E-A197-874B-9AA245F0CE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1728" y="8102548"/>
            <a:ext cx="633564" cy="633564"/>
          </a:xfrm>
          <a:prstGeom prst="rect">
            <a:avLst/>
          </a:prstGeom>
        </p:spPr>
      </p:pic>
      <p:pic>
        <p:nvPicPr>
          <p:cNvPr id="26" name="図 25" descr="ロゴ, アイコン&#10;&#10;自動的に生成された説明">
            <a:extLst>
              <a:ext uri="{FF2B5EF4-FFF2-40B4-BE49-F238E27FC236}">
                <a16:creationId xmlns:a16="http://schemas.microsoft.com/office/drawing/2014/main" id="{C3277A17-307E-35E3-F6B0-87A1F95FF5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1008" y="8102548"/>
            <a:ext cx="633564" cy="633564"/>
          </a:xfrm>
          <a:prstGeom prst="rect">
            <a:avLst/>
          </a:prstGeom>
        </p:spPr>
      </p:pic>
      <p:pic>
        <p:nvPicPr>
          <p:cNvPr id="29" name="図 28" descr="アイコン&#10;&#10;自動的に生成された説明">
            <a:extLst>
              <a:ext uri="{FF2B5EF4-FFF2-40B4-BE49-F238E27FC236}">
                <a16:creationId xmlns:a16="http://schemas.microsoft.com/office/drawing/2014/main" id="{9D58FE16-3BB5-0007-8FD4-5EF842B234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6770" y="8102548"/>
            <a:ext cx="633564" cy="633564"/>
          </a:xfrm>
          <a:prstGeom prst="rect">
            <a:avLst/>
          </a:prstGeom>
        </p:spPr>
      </p:pic>
      <p:pic>
        <p:nvPicPr>
          <p:cNvPr id="32" name="図 31" descr="アイコン&#10;&#10;自動的に生成された説明">
            <a:extLst>
              <a:ext uri="{FF2B5EF4-FFF2-40B4-BE49-F238E27FC236}">
                <a16:creationId xmlns:a16="http://schemas.microsoft.com/office/drawing/2014/main" id="{AE04D905-E1E8-5CE3-C17E-A04F00F6CD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0722" y="8102548"/>
            <a:ext cx="633564" cy="633564"/>
          </a:xfrm>
          <a:prstGeom prst="rect">
            <a:avLst/>
          </a:prstGeom>
        </p:spPr>
      </p:pic>
      <p:pic>
        <p:nvPicPr>
          <p:cNvPr id="35" name="図 34" descr="ロゴ, アイコン&#10;&#10;自動的に生成された説明">
            <a:extLst>
              <a:ext uri="{FF2B5EF4-FFF2-40B4-BE49-F238E27FC236}">
                <a16:creationId xmlns:a16="http://schemas.microsoft.com/office/drawing/2014/main" id="{4B8637B3-4CFE-E4F5-F9BB-43367463DE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0283" y="8102548"/>
            <a:ext cx="633564" cy="633564"/>
          </a:xfrm>
          <a:prstGeom prst="rect">
            <a:avLst/>
          </a:prstGeom>
        </p:spPr>
      </p:pic>
      <p:pic>
        <p:nvPicPr>
          <p:cNvPr id="38" name="図 37" descr="ロゴ, アイコン&#10;&#10;自動的に生成された説明">
            <a:extLst>
              <a:ext uri="{FF2B5EF4-FFF2-40B4-BE49-F238E27FC236}">
                <a16:creationId xmlns:a16="http://schemas.microsoft.com/office/drawing/2014/main" id="{F02BA213-704A-049E-8D1E-79BF7BC011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76235" y="7314220"/>
            <a:ext cx="625732" cy="625732"/>
          </a:xfrm>
          <a:prstGeom prst="rect">
            <a:avLst/>
          </a:prstGeom>
        </p:spPr>
      </p:pic>
      <p:pic>
        <p:nvPicPr>
          <p:cNvPr id="42" name="図 41" descr="ロゴ, アイコン&#10;&#10;自動的に生成された説明">
            <a:extLst>
              <a:ext uri="{FF2B5EF4-FFF2-40B4-BE49-F238E27FC236}">
                <a16:creationId xmlns:a16="http://schemas.microsoft.com/office/drawing/2014/main" id="{7D0F5AAF-332F-A541-25DB-682ACFBE06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32743" y="7305352"/>
            <a:ext cx="625732" cy="625732"/>
          </a:xfrm>
          <a:prstGeom prst="rect">
            <a:avLst/>
          </a:prstGeom>
        </p:spPr>
      </p:pic>
      <p:pic>
        <p:nvPicPr>
          <p:cNvPr id="45" name="図 44" descr="ロゴ, アイコン&#10;&#10;自動的に生成された説明">
            <a:extLst>
              <a:ext uri="{FF2B5EF4-FFF2-40B4-BE49-F238E27FC236}">
                <a16:creationId xmlns:a16="http://schemas.microsoft.com/office/drawing/2014/main" id="{40B4714B-8E7F-CF84-579F-20A26B4BAFB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68172" y="7305352"/>
            <a:ext cx="625732" cy="625732"/>
          </a:xfrm>
          <a:prstGeom prst="rect">
            <a:avLst/>
          </a:prstGeom>
        </p:spPr>
      </p:pic>
      <p:pic>
        <p:nvPicPr>
          <p:cNvPr id="48" name="図 47" descr="記号, 停止, 民衆, ストリート が含まれている画像&#10;&#10;自動的に生成された説明">
            <a:extLst>
              <a:ext uri="{FF2B5EF4-FFF2-40B4-BE49-F238E27FC236}">
                <a16:creationId xmlns:a16="http://schemas.microsoft.com/office/drawing/2014/main" id="{2DF9D028-BAE9-B611-1C27-729F47B2246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17850" y="7305352"/>
            <a:ext cx="625732" cy="625732"/>
          </a:xfrm>
          <a:prstGeom prst="rect">
            <a:avLst/>
          </a:prstGeom>
        </p:spPr>
      </p:pic>
      <p:pic>
        <p:nvPicPr>
          <p:cNvPr id="51" name="図 50" descr="ロゴ, アイコン&#10;&#10;自動的に生成された説明">
            <a:extLst>
              <a:ext uri="{FF2B5EF4-FFF2-40B4-BE49-F238E27FC236}">
                <a16:creationId xmlns:a16="http://schemas.microsoft.com/office/drawing/2014/main" id="{D274EF20-451C-1609-49E3-5EFCBCC902C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84177" y="7335457"/>
            <a:ext cx="625732" cy="625732"/>
          </a:xfrm>
          <a:prstGeom prst="rect">
            <a:avLst/>
          </a:prstGeom>
        </p:spPr>
      </p:pic>
      <p:pic>
        <p:nvPicPr>
          <p:cNvPr id="54" name="図 53" descr="ロゴ, アイコン&#10;&#10;自動的に生成された説明">
            <a:extLst>
              <a:ext uri="{FF2B5EF4-FFF2-40B4-BE49-F238E27FC236}">
                <a16:creationId xmlns:a16="http://schemas.microsoft.com/office/drawing/2014/main" id="{F88976D7-9228-D3D1-9530-6A47BEE124C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09560" y="7339788"/>
            <a:ext cx="625732" cy="625732"/>
          </a:xfrm>
          <a:prstGeom prst="rect">
            <a:avLst/>
          </a:prstGeom>
        </p:spPr>
      </p:pic>
      <p:pic>
        <p:nvPicPr>
          <p:cNvPr id="57" name="図 56" descr="記号, 挿絵, 停止, 民衆 が含まれている画像&#10;&#10;自動的に生成された説明">
            <a:extLst>
              <a:ext uri="{FF2B5EF4-FFF2-40B4-BE49-F238E27FC236}">
                <a16:creationId xmlns:a16="http://schemas.microsoft.com/office/drawing/2014/main" id="{54DB241C-C855-3422-EAA2-0B554F412B4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04924" y="7314220"/>
            <a:ext cx="625732" cy="625732"/>
          </a:xfrm>
          <a:prstGeom prst="rect">
            <a:avLst/>
          </a:prstGeom>
        </p:spPr>
      </p:pic>
      <p:pic>
        <p:nvPicPr>
          <p:cNvPr id="60" name="図 59" descr="ロゴ, アイコン&#10;&#10;自動的に生成された説明">
            <a:extLst>
              <a:ext uri="{FF2B5EF4-FFF2-40B4-BE49-F238E27FC236}">
                <a16:creationId xmlns:a16="http://schemas.microsoft.com/office/drawing/2014/main" id="{CC743409-4969-DBC2-F485-FEE5BF06D87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54602" y="7314220"/>
            <a:ext cx="625732" cy="625732"/>
          </a:xfrm>
          <a:prstGeom prst="rect">
            <a:avLst/>
          </a:prstGeom>
        </p:spPr>
      </p:pic>
      <p:pic>
        <p:nvPicPr>
          <p:cNvPr id="63" name="図 62" descr="ロゴ, アイコン&#10;&#10;自動的に生成された説明">
            <a:extLst>
              <a:ext uri="{FF2B5EF4-FFF2-40B4-BE49-F238E27FC236}">
                <a16:creationId xmlns:a16="http://schemas.microsoft.com/office/drawing/2014/main" id="{70925BA1-982B-5366-AB99-F5CCF567CE0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25650" y="7306247"/>
            <a:ext cx="625732" cy="625732"/>
          </a:xfrm>
          <a:prstGeom prst="rect">
            <a:avLst/>
          </a:prstGeom>
        </p:spPr>
      </p:pic>
      <p:pic>
        <p:nvPicPr>
          <p:cNvPr id="67" name="図 66" descr="記号, 停止, 挿絵, ストリート が含まれている画像&#10;&#10;自動的に生成された説明">
            <a:extLst>
              <a:ext uri="{FF2B5EF4-FFF2-40B4-BE49-F238E27FC236}">
                <a16:creationId xmlns:a16="http://schemas.microsoft.com/office/drawing/2014/main" id="{8F617CF1-169E-BB27-8C21-1ED4DAD1E0C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4587" y="7314220"/>
            <a:ext cx="625732" cy="625732"/>
          </a:xfrm>
          <a:prstGeom prst="rect">
            <a:avLst/>
          </a:prstGeom>
        </p:spPr>
      </p:pic>
      <p:pic>
        <p:nvPicPr>
          <p:cNvPr id="73" name="図 72" descr="アイコン&#10;&#10;自動的に生成された説明">
            <a:extLst>
              <a:ext uri="{FF2B5EF4-FFF2-40B4-BE49-F238E27FC236}">
                <a16:creationId xmlns:a16="http://schemas.microsoft.com/office/drawing/2014/main" id="{27DC2E87-08E1-DDBB-F1B9-1F2FA05A179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729702" y="6593465"/>
            <a:ext cx="625732" cy="625732"/>
          </a:xfrm>
          <a:prstGeom prst="rect">
            <a:avLst/>
          </a:prstGeom>
        </p:spPr>
      </p:pic>
      <p:pic>
        <p:nvPicPr>
          <p:cNvPr id="76" name="図 75" descr="アイコン&#10;&#10;自動的に生成された説明">
            <a:extLst>
              <a:ext uri="{FF2B5EF4-FFF2-40B4-BE49-F238E27FC236}">
                <a16:creationId xmlns:a16="http://schemas.microsoft.com/office/drawing/2014/main" id="{CDB3CCC6-DFB2-FDFE-37B8-8AE798C9AC6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873776" y="6572195"/>
            <a:ext cx="625732" cy="625732"/>
          </a:xfrm>
          <a:prstGeom prst="rect">
            <a:avLst/>
          </a:prstGeom>
        </p:spPr>
      </p:pic>
      <p:pic>
        <p:nvPicPr>
          <p:cNvPr id="79" name="図 78" descr="アイコン&#10;&#10;自動的に生成された説明">
            <a:extLst>
              <a:ext uri="{FF2B5EF4-FFF2-40B4-BE49-F238E27FC236}">
                <a16:creationId xmlns:a16="http://schemas.microsoft.com/office/drawing/2014/main" id="{67278736-B7C4-4689-E329-5A3CFD09BF9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017850" y="6593465"/>
            <a:ext cx="625732" cy="625732"/>
          </a:xfrm>
          <a:prstGeom prst="rect">
            <a:avLst/>
          </a:prstGeom>
        </p:spPr>
      </p:pic>
      <p:pic>
        <p:nvPicPr>
          <p:cNvPr id="82" name="図 81" descr="アイコン&#10;&#10;自動的に生成された説明">
            <a:extLst>
              <a:ext uri="{FF2B5EF4-FFF2-40B4-BE49-F238E27FC236}">
                <a16:creationId xmlns:a16="http://schemas.microsoft.com/office/drawing/2014/main" id="{A01F5D6E-FE7A-15B1-9884-95C27159E75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95457" y="6593465"/>
            <a:ext cx="625732" cy="625732"/>
          </a:xfrm>
          <a:prstGeom prst="rect">
            <a:avLst/>
          </a:prstGeom>
        </p:spPr>
      </p:pic>
      <p:pic>
        <p:nvPicPr>
          <p:cNvPr id="85" name="図 84" descr="ロゴ, アイコン&#10;&#10;自動的に生成された説明">
            <a:extLst>
              <a:ext uri="{FF2B5EF4-FFF2-40B4-BE49-F238E27FC236}">
                <a16:creationId xmlns:a16="http://schemas.microsoft.com/office/drawing/2014/main" id="{533F9DA7-772A-2BCB-9D4A-D888D429AE3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309560" y="6574379"/>
            <a:ext cx="625732" cy="625732"/>
          </a:xfrm>
          <a:prstGeom prst="rect">
            <a:avLst/>
          </a:prstGeom>
        </p:spPr>
      </p:pic>
      <p:pic>
        <p:nvPicPr>
          <p:cNvPr id="88" name="図 87" descr="アイコン&#10;&#10;自動的に生成された説明">
            <a:extLst>
              <a:ext uri="{FF2B5EF4-FFF2-40B4-BE49-F238E27FC236}">
                <a16:creationId xmlns:a16="http://schemas.microsoft.com/office/drawing/2014/main" id="{46A456A3-1BDE-520F-8380-22C22E6ABCB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440499" y="6593465"/>
            <a:ext cx="625732" cy="625732"/>
          </a:xfrm>
          <a:prstGeom prst="rect">
            <a:avLst/>
          </a:prstGeom>
        </p:spPr>
      </p:pic>
      <p:pic>
        <p:nvPicPr>
          <p:cNvPr id="91" name="図 90" descr="アイコン&#10;&#10;自動的に生成された説明">
            <a:extLst>
              <a:ext uri="{FF2B5EF4-FFF2-40B4-BE49-F238E27FC236}">
                <a16:creationId xmlns:a16="http://schemas.microsoft.com/office/drawing/2014/main" id="{FF90436B-3ABF-6FF1-6415-9FE31C2526E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554602" y="6574379"/>
            <a:ext cx="625732" cy="625732"/>
          </a:xfrm>
          <a:prstGeom prst="rect">
            <a:avLst/>
          </a:prstGeom>
        </p:spPr>
      </p:pic>
      <p:pic>
        <p:nvPicPr>
          <p:cNvPr id="93" name="図 92" descr="アイコン&#10;&#10;自動的に生成された説明">
            <a:extLst>
              <a:ext uri="{FF2B5EF4-FFF2-40B4-BE49-F238E27FC236}">
                <a16:creationId xmlns:a16="http://schemas.microsoft.com/office/drawing/2014/main" id="{36FBBDA8-932A-9627-7E85-9B0759B55A3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625650" y="6574379"/>
            <a:ext cx="625732" cy="625732"/>
          </a:xfrm>
          <a:prstGeom prst="rect">
            <a:avLst/>
          </a:prstGeom>
        </p:spPr>
      </p:pic>
      <p:pic>
        <p:nvPicPr>
          <p:cNvPr id="96" name="図 95" descr="アイコン&#10;&#10;自動的に生成された説明">
            <a:extLst>
              <a:ext uri="{FF2B5EF4-FFF2-40B4-BE49-F238E27FC236}">
                <a16:creationId xmlns:a16="http://schemas.microsoft.com/office/drawing/2014/main" id="{37044CB7-8AFE-90E2-9F87-C113FDCEF95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67741" y="6574379"/>
            <a:ext cx="625732" cy="625732"/>
          </a:xfrm>
          <a:prstGeom prst="rect">
            <a:avLst/>
          </a:prstGeom>
        </p:spPr>
      </p:pic>
      <p:pic>
        <p:nvPicPr>
          <p:cNvPr id="98" name="図 97" descr="ロゴ, アイコン&#10;&#10;自動的に生成された説明">
            <a:extLst>
              <a:ext uri="{FF2B5EF4-FFF2-40B4-BE49-F238E27FC236}">
                <a16:creationId xmlns:a16="http://schemas.microsoft.com/office/drawing/2014/main" id="{1B31DAFC-EC7E-B763-6241-7BEC84F409A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582066" y="6593465"/>
            <a:ext cx="625732" cy="6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1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E545F3E-5999-4A4E-985F-C1D6FE008F0E}"/>
              </a:ext>
            </a:extLst>
          </p:cNvPr>
          <p:cNvSpPr/>
          <p:nvPr/>
        </p:nvSpPr>
        <p:spPr>
          <a:xfrm>
            <a:off x="0" y="0"/>
            <a:ext cx="10288588" cy="100980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13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05E874-11C3-3748-B244-3C8C3F3B0C92}"/>
              </a:ext>
            </a:extLst>
          </p:cNvPr>
          <p:cNvSpPr txBox="1"/>
          <p:nvPr/>
        </p:nvSpPr>
        <p:spPr>
          <a:xfrm>
            <a:off x="241735" y="262491"/>
            <a:ext cx="78021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7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カスタマイズ方法</a:t>
            </a:r>
            <a:endParaRPr lang="en" altLang="ja-JP" sz="27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3AB3172-0AAA-694F-AF7A-95408D4C66B6}"/>
              </a:ext>
            </a:extLst>
          </p:cNvPr>
          <p:cNvSpPr txBox="1"/>
          <p:nvPr/>
        </p:nvSpPr>
        <p:spPr>
          <a:xfrm>
            <a:off x="384814" y="1014067"/>
            <a:ext cx="96778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206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STEP</a:t>
            </a:r>
            <a:r>
              <a:rPr lang="ja-JP" altLang="en-US" sz="2000">
                <a:solidFill>
                  <a:srgbClr val="00206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❶</a:t>
            </a:r>
            <a:endParaRPr lang="en-US" altLang="ja-JP" sz="2000" dirty="0">
              <a:solidFill>
                <a:srgbClr val="00206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F1ACB22D-FA47-1F44-8474-8EF1503F7402}"/>
              </a:ext>
            </a:extLst>
          </p:cNvPr>
          <p:cNvCxnSpPr>
            <a:cxnSpLocks/>
          </p:cNvCxnSpPr>
          <p:nvPr/>
        </p:nvCxnSpPr>
        <p:spPr>
          <a:xfrm>
            <a:off x="384815" y="1373085"/>
            <a:ext cx="9663209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9894E3C5-F852-C148-A625-523A90DCCF97}"/>
              </a:ext>
            </a:extLst>
          </p:cNvPr>
          <p:cNvSpPr txBox="1"/>
          <p:nvPr/>
        </p:nvSpPr>
        <p:spPr>
          <a:xfrm>
            <a:off x="370173" y="1585294"/>
            <a:ext cx="4945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休業日素材から日付をコピーし、</a:t>
            </a:r>
            <a:endParaRPr lang="en-US" altLang="ja-JP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カレンダーへペースト</a:t>
            </a:r>
            <a:endParaRPr lang="en-US" altLang="ja-JP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1026C38A-EA85-9E47-894E-E8BDC913C6D9}"/>
              </a:ext>
            </a:extLst>
          </p:cNvPr>
          <p:cNvSpPr txBox="1"/>
          <p:nvPr/>
        </p:nvSpPr>
        <p:spPr>
          <a:xfrm>
            <a:off x="384814" y="4122532"/>
            <a:ext cx="96778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206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STEP❷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059214E4-1B63-4B4A-B607-DF7BE41A9DF6}"/>
              </a:ext>
            </a:extLst>
          </p:cNvPr>
          <p:cNvSpPr txBox="1"/>
          <p:nvPr/>
        </p:nvSpPr>
        <p:spPr>
          <a:xfrm>
            <a:off x="370172" y="7230998"/>
            <a:ext cx="96778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206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STEP❸</a:t>
            </a:r>
          </a:p>
        </p:txBody>
      </p: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F0033B70-2B94-A448-9645-C086F9375FD2}"/>
              </a:ext>
            </a:extLst>
          </p:cNvPr>
          <p:cNvCxnSpPr>
            <a:cxnSpLocks/>
          </p:cNvCxnSpPr>
          <p:nvPr/>
        </p:nvCxnSpPr>
        <p:spPr>
          <a:xfrm>
            <a:off x="399456" y="4463565"/>
            <a:ext cx="9663209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544092AE-6D0F-4D4F-955A-A53B937096A3}"/>
              </a:ext>
            </a:extLst>
          </p:cNvPr>
          <p:cNvCxnSpPr>
            <a:cxnSpLocks/>
          </p:cNvCxnSpPr>
          <p:nvPr/>
        </p:nvCxnSpPr>
        <p:spPr>
          <a:xfrm>
            <a:off x="399456" y="7599189"/>
            <a:ext cx="9663209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D88D4FE2-39E2-154E-A036-A466BAED3B6C}"/>
              </a:ext>
            </a:extLst>
          </p:cNvPr>
          <p:cNvSpPr txBox="1"/>
          <p:nvPr/>
        </p:nvSpPr>
        <p:spPr>
          <a:xfrm>
            <a:off x="370172" y="4650426"/>
            <a:ext cx="4945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ペーストした素材をガイドに従い</a:t>
            </a:r>
            <a:endParaRPr lang="en-US" altLang="ja-JP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カレンダーへ配置</a:t>
            </a:r>
            <a:endParaRPr lang="en-US" altLang="ja-JP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77DC4FDD-A7A3-BE45-955F-06B33D48AB2A}"/>
              </a:ext>
            </a:extLst>
          </p:cNvPr>
          <p:cNvSpPr txBox="1"/>
          <p:nvPr/>
        </p:nvSpPr>
        <p:spPr>
          <a:xfrm>
            <a:off x="399456" y="7837231"/>
            <a:ext cx="4945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カスタマイズ完了</a:t>
            </a:r>
            <a:endParaRPr lang="en-US" altLang="ja-JP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＊次ページ書き出し方法をご覧ください。</a:t>
            </a:r>
            <a:endParaRPr lang="en-US" altLang="ja-JP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" name="図 1" descr="カレンダー&#10;&#10;自動的に生成された説明">
            <a:extLst>
              <a:ext uri="{FF2B5EF4-FFF2-40B4-BE49-F238E27FC236}">
                <a16:creationId xmlns:a16="http://schemas.microsoft.com/office/drawing/2014/main" id="{BBF12149-1716-5278-BB01-099498C09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147" y="1602357"/>
            <a:ext cx="2455519" cy="2455519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58443544-33D6-3FA2-17D8-3C682399F6A6}"/>
              </a:ext>
            </a:extLst>
          </p:cNvPr>
          <p:cNvGrpSpPr/>
          <p:nvPr/>
        </p:nvGrpSpPr>
        <p:grpSpPr>
          <a:xfrm>
            <a:off x="5852441" y="4647954"/>
            <a:ext cx="2473119" cy="2473119"/>
            <a:chOff x="9361078" y="4466894"/>
            <a:chExt cx="4386592" cy="4386592"/>
          </a:xfrm>
        </p:grpSpPr>
        <p:pic>
          <p:nvPicPr>
            <p:cNvPr id="3" name="図 2" descr="カレンダー&#10;&#10;自動的に生成された説明">
              <a:extLst>
                <a:ext uri="{FF2B5EF4-FFF2-40B4-BE49-F238E27FC236}">
                  <a16:creationId xmlns:a16="http://schemas.microsoft.com/office/drawing/2014/main" id="{244C984C-ED1B-CF3B-ECCC-605AFCECB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61078" y="4466894"/>
              <a:ext cx="4386592" cy="4386592"/>
            </a:xfrm>
            <a:prstGeom prst="rect">
              <a:avLst/>
            </a:prstGeom>
          </p:spPr>
        </p:pic>
        <p:pic>
          <p:nvPicPr>
            <p:cNvPr id="7" name="図 6" descr="ロゴ, アイコン&#10;&#10;自動的に生成された説明">
              <a:extLst>
                <a:ext uri="{FF2B5EF4-FFF2-40B4-BE49-F238E27FC236}">
                  <a16:creationId xmlns:a16="http://schemas.microsoft.com/office/drawing/2014/main" id="{236D9FB3-CE2A-0A3E-3464-C365309AF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80653" y="6384125"/>
              <a:ext cx="302242" cy="302242"/>
            </a:xfrm>
            <a:prstGeom prst="rect">
              <a:avLst/>
            </a:prstGeom>
          </p:spPr>
        </p:pic>
        <p:pic>
          <p:nvPicPr>
            <p:cNvPr id="8" name="図 7" descr="ロゴ, アイコン&#10;&#10;自動的に生成された説明">
              <a:extLst>
                <a:ext uri="{FF2B5EF4-FFF2-40B4-BE49-F238E27FC236}">
                  <a16:creationId xmlns:a16="http://schemas.microsoft.com/office/drawing/2014/main" id="{C10148BA-DF38-D78B-B9B3-431CBB6D4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61298" y="6384125"/>
              <a:ext cx="302242" cy="302242"/>
            </a:xfrm>
            <a:prstGeom prst="rect">
              <a:avLst/>
            </a:prstGeom>
          </p:spPr>
        </p:pic>
        <p:pic>
          <p:nvPicPr>
            <p:cNvPr id="9" name="図 8" descr="ロゴ, アイコン&#10;&#10;自動的に生成された説明">
              <a:extLst>
                <a:ext uri="{FF2B5EF4-FFF2-40B4-BE49-F238E27FC236}">
                  <a16:creationId xmlns:a16="http://schemas.microsoft.com/office/drawing/2014/main" id="{471B3592-9D48-2B81-3AF3-77B7B4A43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90016" y="6384125"/>
              <a:ext cx="302242" cy="302242"/>
            </a:xfrm>
            <a:prstGeom prst="rect">
              <a:avLst/>
            </a:prstGeom>
          </p:spPr>
        </p:pic>
        <p:pic>
          <p:nvPicPr>
            <p:cNvPr id="13" name="図 12" descr="ロゴ, アイコン&#10;&#10;自動的に生成された説明">
              <a:extLst>
                <a:ext uri="{FF2B5EF4-FFF2-40B4-BE49-F238E27FC236}">
                  <a16:creationId xmlns:a16="http://schemas.microsoft.com/office/drawing/2014/main" id="{5C378CDF-4AE0-73EC-DBBF-CC90985B0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88588" y="6384125"/>
              <a:ext cx="302242" cy="302242"/>
            </a:xfrm>
            <a:prstGeom prst="rect">
              <a:avLst/>
            </a:prstGeom>
          </p:spPr>
        </p:pic>
        <p:pic>
          <p:nvPicPr>
            <p:cNvPr id="14" name="図 13" descr="ロゴ, アイコン&#10;&#10;自動的に生成された説明">
              <a:extLst>
                <a:ext uri="{FF2B5EF4-FFF2-40B4-BE49-F238E27FC236}">
                  <a16:creationId xmlns:a16="http://schemas.microsoft.com/office/drawing/2014/main" id="{4023B782-D174-1F52-64A4-5E4253DF3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885261" y="6384125"/>
              <a:ext cx="306025" cy="306025"/>
            </a:xfrm>
            <a:prstGeom prst="rect">
              <a:avLst/>
            </a:prstGeom>
          </p:spPr>
        </p:pic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F1452BC8-629B-D17F-ECCF-B03DBF8226F5}"/>
              </a:ext>
            </a:extLst>
          </p:cNvPr>
          <p:cNvGrpSpPr/>
          <p:nvPr/>
        </p:nvGrpSpPr>
        <p:grpSpPr>
          <a:xfrm>
            <a:off x="5852441" y="7756421"/>
            <a:ext cx="2473116" cy="2473116"/>
            <a:chOff x="5838838" y="-334181"/>
            <a:chExt cx="10288588" cy="10288588"/>
          </a:xfrm>
        </p:grpSpPr>
        <p:pic>
          <p:nvPicPr>
            <p:cNvPr id="24" name="図 23" descr="カレンダー&#10;&#10;自動的に生成された説明">
              <a:extLst>
                <a:ext uri="{FF2B5EF4-FFF2-40B4-BE49-F238E27FC236}">
                  <a16:creationId xmlns:a16="http://schemas.microsoft.com/office/drawing/2014/main" id="{42B174A1-BBA2-A984-1135-37377C3AB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38838" y="-334181"/>
              <a:ext cx="10288588" cy="10288588"/>
            </a:xfrm>
            <a:prstGeom prst="rect">
              <a:avLst/>
            </a:prstGeom>
          </p:spPr>
        </p:pic>
        <p:pic>
          <p:nvPicPr>
            <p:cNvPr id="25" name="図 24" descr="ロゴ, アイコン&#10;&#10;自動的に生成された説明">
              <a:extLst>
                <a:ext uri="{FF2B5EF4-FFF2-40B4-BE49-F238E27FC236}">
                  <a16:creationId xmlns:a16="http://schemas.microsoft.com/office/drawing/2014/main" id="{13694EEF-831D-C7C4-5A05-CE98E986B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64264" y="8179139"/>
              <a:ext cx="690539" cy="690539"/>
            </a:xfrm>
            <a:prstGeom prst="rect">
              <a:avLst/>
            </a:prstGeom>
          </p:spPr>
        </p:pic>
        <p:pic>
          <p:nvPicPr>
            <p:cNvPr id="26" name="図 25" descr="ロゴ, アイコン&#10;&#10;自動的に生成された説明">
              <a:extLst>
                <a:ext uri="{FF2B5EF4-FFF2-40B4-BE49-F238E27FC236}">
                  <a16:creationId xmlns:a16="http://schemas.microsoft.com/office/drawing/2014/main" id="{32C57E76-552B-D366-CDEE-737063551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70231" y="7388755"/>
              <a:ext cx="690539" cy="690539"/>
            </a:xfrm>
            <a:prstGeom prst="rect">
              <a:avLst/>
            </a:prstGeom>
          </p:spPr>
        </p:pic>
        <p:pic>
          <p:nvPicPr>
            <p:cNvPr id="27" name="図 26" descr="ロゴ, アイコン&#10;&#10;自動的に生成された説明">
              <a:extLst>
                <a:ext uri="{FF2B5EF4-FFF2-40B4-BE49-F238E27FC236}">
                  <a16:creationId xmlns:a16="http://schemas.microsoft.com/office/drawing/2014/main" id="{AA1CB742-1344-D226-4DDC-BB759AC97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45962" y="7388755"/>
              <a:ext cx="690539" cy="690539"/>
            </a:xfrm>
            <a:prstGeom prst="rect">
              <a:avLst/>
            </a:prstGeom>
          </p:spPr>
        </p:pic>
        <p:pic>
          <p:nvPicPr>
            <p:cNvPr id="28" name="図 27" descr="ロゴ, アイコン&#10;&#10;自動的に生成された説明">
              <a:extLst>
                <a:ext uri="{FF2B5EF4-FFF2-40B4-BE49-F238E27FC236}">
                  <a16:creationId xmlns:a16="http://schemas.microsoft.com/office/drawing/2014/main" id="{46946E5A-F01E-9C62-7689-E35395991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45962" y="6589418"/>
              <a:ext cx="690539" cy="690539"/>
            </a:xfrm>
            <a:prstGeom prst="rect">
              <a:avLst/>
            </a:prstGeom>
          </p:spPr>
        </p:pic>
        <p:pic>
          <p:nvPicPr>
            <p:cNvPr id="29" name="図 28" descr="ロゴ, アイコン&#10;&#10;自動的に生成された説明">
              <a:extLst>
                <a:ext uri="{FF2B5EF4-FFF2-40B4-BE49-F238E27FC236}">
                  <a16:creationId xmlns:a16="http://schemas.microsoft.com/office/drawing/2014/main" id="{E24998E9-ED5D-3726-0545-B67ED5838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33382" y="8929688"/>
              <a:ext cx="690538" cy="690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047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E545F3E-5999-4A4E-985F-C1D6FE008F0E}"/>
              </a:ext>
            </a:extLst>
          </p:cNvPr>
          <p:cNvSpPr/>
          <p:nvPr/>
        </p:nvSpPr>
        <p:spPr>
          <a:xfrm>
            <a:off x="0" y="0"/>
            <a:ext cx="10288588" cy="100980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13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05E874-11C3-3748-B244-3C8C3F3B0C92}"/>
              </a:ext>
            </a:extLst>
          </p:cNvPr>
          <p:cNvSpPr txBox="1"/>
          <p:nvPr/>
        </p:nvSpPr>
        <p:spPr>
          <a:xfrm>
            <a:off x="241735" y="262491"/>
            <a:ext cx="78021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7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書き出し方法</a:t>
            </a:r>
            <a:endParaRPr lang="en" altLang="ja-JP" sz="27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33CF824-C0DD-BC45-BFDA-4336E2DA5E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7665" y="1575414"/>
            <a:ext cx="4367532" cy="250223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4EF95FB-EFCF-C84E-AB14-17251BF1A4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7665" y="4577001"/>
            <a:ext cx="4367532" cy="2502232"/>
          </a:xfrm>
          <a:prstGeom prst="rect">
            <a:avLst/>
          </a:prstGeom>
        </p:spPr>
      </p:pic>
      <p:pic>
        <p:nvPicPr>
          <p:cNvPr id="4" name="図 3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1090E550-FAA7-534A-8C5F-886165ADD6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665" y="7757045"/>
            <a:ext cx="4367533" cy="230382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A03122B-8CC9-C04A-95C3-FD54DBDF94BB}"/>
              </a:ext>
            </a:extLst>
          </p:cNvPr>
          <p:cNvSpPr txBox="1"/>
          <p:nvPr/>
        </p:nvSpPr>
        <p:spPr>
          <a:xfrm>
            <a:off x="384814" y="1076059"/>
            <a:ext cx="96778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100" dirty="0">
                <a:solidFill>
                  <a:srgbClr val="00206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STEP</a:t>
            </a:r>
            <a:r>
              <a:rPr lang="ja-JP" altLang="en-US" sz="2100">
                <a:solidFill>
                  <a:srgbClr val="00206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❶</a:t>
            </a:r>
            <a:endParaRPr lang="en-US" altLang="ja-JP" sz="2100" dirty="0">
              <a:solidFill>
                <a:srgbClr val="00206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C9976B9-9713-D545-839A-73A6A6DE4F5F}"/>
              </a:ext>
            </a:extLst>
          </p:cNvPr>
          <p:cNvSpPr txBox="1"/>
          <p:nvPr/>
        </p:nvSpPr>
        <p:spPr>
          <a:xfrm>
            <a:off x="384814" y="4184524"/>
            <a:ext cx="96778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100" dirty="0">
                <a:solidFill>
                  <a:srgbClr val="00206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STEP❷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6013EA-9A4A-6F4C-BB43-29B54819EA1E}"/>
              </a:ext>
            </a:extLst>
          </p:cNvPr>
          <p:cNvSpPr txBox="1"/>
          <p:nvPr/>
        </p:nvSpPr>
        <p:spPr>
          <a:xfrm>
            <a:off x="370172" y="7292990"/>
            <a:ext cx="96778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100" dirty="0">
                <a:solidFill>
                  <a:srgbClr val="00206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STEP❸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EB0EDBA-33D6-3446-A43C-BFA7582E4352}"/>
              </a:ext>
            </a:extLst>
          </p:cNvPr>
          <p:cNvCxnSpPr>
            <a:cxnSpLocks/>
          </p:cNvCxnSpPr>
          <p:nvPr/>
        </p:nvCxnSpPr>
        <p:spPr>
          <a:xfrm>
            <a:off x="384815" y="1435077"/>
            <a:ext cx="9663209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88A49CE-86BD-3247-A898-A7F036517298}"/>
              </a:ext>
            </a:extLst>
          </p:cNvPr>
          <p:cNvCxnSpPr>
            <a:cxnSpLocks/>
          </p:cNvCxnSpPr>
          <p:nvPr/>
        </p:nvCxnSpPr>
        <p:spPr>
          <a:xfrm>
            <a:off x="399456" y="4525557"/>
            <a:ext cx="9663209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6E487AFD-1496-D647-B95A-2DE31A9CB8B2}"/>
              </a:ext>
            </a:extLst>
          </p:cNvPr>
          <p:cNvCxnSpPr>
            <a:cxnSpLocks/>
          </p:cNvCxnSpPr>
          <p:nvPr/>
        </p:nvCxnSpPr>
        <p:spPr>
          <a:xfrm>
            <a:off x="399456" y="7661181"/>
            <a:ext cx="9663209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8ED87A0-335B-2542-9122-4B1BB922ABBF}"/>
              </a:ext>
            </a:extLst>
          </p:cNvPr>
          <p:cNvSpPr txBox="1"/>
          <p:nvPr/>
        </p:nvSpPr>
        <p:spPr>
          <a:xfrm>
            <a:off x="370173" y="1647286"/>
            <a:ext cx="49455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>
                <a:latin typeface="Meiryo UI" panose="020B0604030504040204" pitchFamily="34" charset="-128"/>
                <a:ea typeface="Meiryo UI" panose="020B0604030504040204" pitchFamily="34" charset="-128"/>
              </a:rPr>
              <a:t>・上部メニューバーからファイルをクリック</a:t>
            </a:r>
            <a:endParaRPr lang="en-US" altLang="ja-JP" sz="15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500">
                <a:latin typeface="Meiryo UI" panose="020B0604030504040204" pitchFamily="34" charset="-128"/>
                <a:ea typeface="Meiryo UI" panose="020B0604030504040204" pitchFamily="34" charset="-128"/>
              </a:rPr>
              <a:t>・エクスポートをクリック</a:t>
            </a:r>
            <a:endParaRPr lang="en-US" altLang="ja-JP" sz="15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D36D947-0205-3C4A-AEEB-B1792B3083E5}"/>
              </a:ext>
            </a:extLst>
          </p:cNvPr>
          <p:cNvSpPr txBox="1"/>
          <p:nvPr/>
        </p:nvSpPr>
        <p:spPr>
          <a:xfrm>
            <a:off x="370172" y="4731468"/>
            <a:ext cx="49455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>
                <a:latin typeface="Meiryo UI" panose="020B0604030504040204" pitchFamily="34" charset="-128"/>
                <a:ea typeface="Meiryo UI" panose="020B0604030504040204" pitchFamily="34" charset="-128"/>
              </a:rPr>
              <a:t>・ファイル形式から「</a:t>
            </a:r>
            <a:r>
              <a:rPr lang="en-US" altLang="ja-JP" sz="1500" dirty="0">
                <a:latin typeface="Meiryo UI" panose="020B0604030504040204" pitchFamily="34" charset="-128"/>
                <a:ea typeface="Meiryo UI" panose="020B0604030504040204" pitchFamily="34" charset="-128"/>
              </a:rPr>
              <a:t>JPEG</a:t>
            </a:r>
            <a:r>
              <a:rPr lang="ja-JP" altLang="en-US" sz="1500">
                <a:latin typeface="Meiryo UI" panose="020B0604030504040204" pitchFamily="34" charset="-128"/>
                <a:ea typeface="Meiryo UI" panose="020B0604030504040204" pitchFamily="34" charset="-128"/>
              </a:rPr>
              <a:t>」を選択</a:t>
            </a:r>
            <a:endParaRPr lang="en-US" altLang="ja-JP" sz="15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B7EDF17-3C64-0347-96E7-197BBEF19CA5}"/>
              </a:ext>
            </a:extLst>
          </p:cNvPr>
          <p:cNvSpPr txBox="1"/>
          <p:nvPr/>
        </p:nvSpPr>
        <p:spPr>
          <a:xfrm>
            <a:off x="399456" y="7899223"/>
            <a:ext cx="4945598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1500">
                <a:latin typeface="Meiryo UI" panose="020B0604030504040204" pitchFamily="34" charset="-128"/>
                <a:ea typeface="Meiryo UI" panose="020B0604030504040204" pitchFamily="34" charset="-128"/>
              </a:rPr>
              <a:t>・「現在のスライドのみ保存」を選択</a:t>
            </a:r>
            <a:endParaRPr lang="en-US" altLang="ja-JP" sz="15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500">
                <a:latin typeface="Meiryo UI"/>
                <a:ea typeface="Meiryo UI"/>
              </a:rPr>
              <a:t>・「幅」と「高さ」に</a:t>
            </a:r>
            <a:r>
              <a:rPr lang="en-US" altLang="ja-JP" sz="1500" dirty="0">
                <a:latin typeface="Meiryo UI"/>
                <a:ea typeface="Meiryo UI"/>
              </a:rPr>
              <a:t>1080と</a:t>
            </a:r>
            <a:r>
              <a:rPr lang="ja-JP" altLang="en-US" sz="1500">
                <a:latin typeface="Meiryo UI"/>
                <a:ea typeface="Meiryo UI"/>
              </a:rPr>
              <a:t>入力</a:t>
            </a:r>
            <a:endParaRPr lang="en-US" altLang="ja-JP" sz="1500" dirty="0">
              <a:latin typeface="Meiryo UI"/>
              <a:ea typeface="Meiryo UI"/>
            </a:endParaRPr>
          </a:p>
          <a:p>
            <a:r>
              <a:rPr lang="ja-JP" altLang="en-US" sz="1500">
                <a:latin typeface="Meiryo UI" panose="020B0604030504040204" pitchFamily="34" charset="-128"/>
                <a:ea typeface="Meiryo UI" panose="020B0604030504040204" pitchFamily="34" charset="-128"/>
              </a:rPr>
              <a:t>・エクスポートをクリックし、書き出し完了</a:t>
            </a:r>
            <a:endParaRPr lang="en-US" altLang="ja-JP" sz="15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3804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015D16C8-22C5-8C49-B918-C518FEF03D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80"/>
          <a:stretch/>
        </p:blipFill>
        <p:spPr>
          <a:xfrm>
            <a:off x="399456" y="6573302"/>
            <a:ext cx="4150956" cy="266579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E545F3E-5999-4A4E-985F-C1D6FE008F0E}"/>
              </a:ext>
            </a:extLst>
          </p:cNvPr>
          <p:cNvSpPr/>
          <p:nvPr/>
        </p:nvSpPr>
        <p:spPr>
          <a:xfrm>
            <a:off x="0" y="0"/>
            <a:ext cx="10288588" cy="100980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13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05E874-11C3-3748-B244-3C8C3F3B0C92}"/>
              </a:ext>
            </a:extLst>
          </p:cNvPr>
          <p:cNvSpPr txBox="1"/>
          <p:nvPr/>
        </p:nvSpPr>
        <p:spPr>
          <a:xfrm>
            <a:off x="241735" y="262491"/>
            <a:ext cx="78021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7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書き出し方法</a:t>
            </a:r>
            <a:r>
              <a:rPr lang="en-US" altLang="ja-JP" sz="27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〈</a:t>
            </a:r>
            <a:r>
              <a:rPr lang="ja-JP" altLang="en-US" sz="27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参考</a:t>
            </a:r>
            <a:r>
              <a:rPr lang="en-US" altLang="ja-JP" sz="27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〉</a:t>
            </a:r>
            <a:endParaRPr lang="en" altLang="ja-JP" sz="27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A03122B-8CC9-C04A-95C3-FD54DBDF94BB}"/>
              </a:ext>
            </a:extLst>
          </p:cNvPr>
          <p:cNvSpPr txBox="1"/>
          <p:nvPr/>
        </p:nvSpPr>
        <p:spPr>
          <a:xfrm>
            <a:off x="384815" y="1745532"/>
            <a:ext cx="2995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100" dirty="0">
                <a:solidFill>
                  <a:srgbClr val="00206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STEP</a:t>
            </a:r>
            <a:r>
              <a:rPr lang="ja-JP" altLang="en-US" sz="2100">
                <a:solidFill>
                  <a:srgbClr val="00206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❶</a:t>
            </a:r>
            <a:endParaRPr lang="en-US" altLang="ja-JP" sz="2100" dirty="0">
              <a:solidFill>
                <a:srgbClr val="00206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EB0EDBA-33D6-3446-A43C-BFA7582E4352}"/>
              </a:ext>
            </a:extLst>
          </p:cNvPr>
          <p:cNvCxnSpPr>
            <a:cxnSpLocks/>
          </p:cNvCxnSpPr>
          <p:nvPr/>
        </p:nvCxnSpPr>
        <p:spPr>
          <a:xfrm>
            <a:off x="384815" y="2104550"/>
            <a:ext cx="4530085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D36D947-0205-3C4A-AEEB-B1792B3083E5}"/>
              </a:ext>
            </a:extLst>
          </p:cNvPr>
          <p:cNvSpPr txBox="1"/>
          <p:nvPr/>
        </p:nvSpPr>
        <p:spPr>
          <a:xfrm>
            <a:off x="313519" y="9522984"/>
            <a:ext cx="494559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保存先を選択できるので、任意の場所を選択し「保存」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　ボタンをクリック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15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C43367B-E380-D342-B0E8-B0BE2734DFCA}"/>
              </a:ext>
            </a:extLst>
          </p:cNvPr>
          <p:cNvSpPr txBox="1"/>
          <p:nvPr/>
        </p:nvSpPr>
        <p:spPr>
          <a:xfrm>
            <a:off x="429539" y="1201584"/>
            <a:ext cx="9431098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お使いのパワーポイントのバージョンにより以下の手順での書き出しになる可能性があります</a:t>
            </a:r>
            <a:endParaRPr lang="en-US" altLang="ja-JP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3" name="図 2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8B3B72A2-A497-3E43-8227-C54537F7E8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56" y="2392747"/>
            <a:ext cx="3377207" cy="2632303"/>
          </a:xfrm>
          <a:prstGeom prst="rect">
            <a:avLst/>
          </a:prstGeom>
        </p:spPr>
      </p:pic>
      <p:pic>
        <p:nvPicPr>
          <p:cNvPr id="24" name="図 2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E22D7328-4253-C246-97CE-761ED24A20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72" y="2392747"/>
            <a:ext cx="3868414" cy="2640055"/>
          </a:xfrm>
          <a:prstGeom prst="rect">
            <a:avLst/>
          </a:prstGeom>
        </p:spPr>
      </p:pic>
      <p:pic>
        <p:nvPicPr>
          <p:cNvPr id="26" name="図 25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CA6325AB-7E3E-AF45-9213-5EA1D4C5F4F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72" y="6573302"/>
            <a:ext cx="3868414" cy="2761098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38AE2DD-FABB-D74F-BC55-39517B2027A3}"/>
              </a:ext>
            </a:extLst>
          </p:cNvPr>
          <p:cNvSpPr txBox="1"/>
          <p:nvPr/>
        </p:nvSpPr>
        <p:spPr>
          <a:xfrm>
            <a:off x="384815" y="5161773"/>
            <a:ext cx="41655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>
                <a:latin typeface="Meiryo UI" panose="020B0604030504040204" pitchFamily="34" charset="-128"/>
                <a:ea typeface="Meiryo UI" panose="020B0604030504040204" pitchFamily="34" charset="-128"/>
              </a:rPr>
              <a:t>・ファイルタブから「エクスポート」を選択</a:t>
            </a:r>
            <a:endParaRPr lang="en-US" altLang="ja-JP" sz="15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D817E09-4FD4-8746-AB8F-3BD92E521846}"/>
              </a:ext>
            </a:extLst>
          </p:cNvPr>
          <p:cNvSpPr txBox="1"/>
          <p:nvPr/>
        </p:nvSpPr>
        <p:spPr>
          <a:xfrm>
            <a:off x="5612653" y="5148371"/>
            <a:ext cx="4524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>
                <a:latin typeface="Meiryo UI" panose="020B0604030504040204" pitchFamily="34" charset="-128"/>
                <a:ea typeface="Meiryo UI" panose="020B0604030504040204" pitchFamily="34" charset="-128"/>
              </a:rPr>
              <a:t>・「ファイルの種類を変更」から「</a:t>
            </a:r>
            <a:r>
              <a:rPr lang="en-US" altLang="ja-JP" sz="1500" dirty="0">
                <a:latin typeface="Meiryo UI" panose="020B0604030504040204" pitchFamily="34" charset="-128"/>
                <a:ea typeface="Meiryo UI" panose="020B0604030504040204" pitchFamily="34" charset="-128"/>
              </a:rPr>
              <a:t>JPEG</a:t>
            </a:r>
            <a:r>
              <a:rPr lang="ja-JP" altLang="en-US" sz="1500">
                <a:latin typeface="Meiryo UI" panose="020B0604030504040204" pitchFamily="34" charset="-128"/>
                <a:ea typeface="Meiryo UI" panose="020B0604030504040204" pitchFamily="34" charset="-128"/>
              </a:rPr>
              <a:t>ファイル交換形式（</a:t>
            </a:r>
            <a:r>
              <a:rPr lang="en-US" altLang="ja-JP" sz="1500" dirty="0">
                <a:latin typeface="Meiryo UI" panose="020B0604030504040204" pitchFamily="34" charset="-128"/>
                <a:ea typeface="Meiryo UI" panose="020B0604030504040204" pitchFamily="34" charset="-128"/>
              </a:rPr>
              <a:t>.jpg</a:t>
            </a:r>
            <a:r>
              <a:rPr lang="ja-JP" altLang="en-US" sz="1500">
                <a:latin typeface="Meiryo UI" panose="020B0604030504040204" pitchFamily="34" charset="-128"/>
                <a:ea typeface="Meiryo UI" panose="020B0604030504040204" pitchFamily="34" charset="-128"/>
              </a:rPr>
              <a:t>）」をダブルクリック</a:t>
            </a:r>
            <a:endParaRPr lang="en-US" altLang="ja-JP" sz="15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1E31062-4162-EE4D-BFB7-4FB7357A94B1}"/>
              </a:ext>
            </a:extLst>
          </p:cNvPr>
          <p:cNvSpPr txBox="1"/>
          <p:nvPr/>
        </p:nvSpPr>
        <p:spPr>
          <a:xfrm>
            <a:off x="5553172" y="9536987"/>
            <a:ext cx="458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dirty="0">
                <a:latin typeface="Meiryo UI" panose="020B0604030504040204" pitchFamily="34" charset="-128"/>
                <a:ea typeface="Meiryo UI" panose="020B0604030504040204" pitchFamily="34" charset="-128"/>
              </a:rPr>
              <a:t>④</a:t>
            </a:r>
            <a:r>
              <a:rPr lang="ja-JP" altLang="en-US" sz="1500">
                <a:latin typeface="Meiryo UI" panose="020B0604030504040204" pitchFamily="34" charset="-128"/>
                <a:ea typeface="Meiryo UI" panose="020B0604030504040204" pitchFamily="34" charset="-128"/>
              </a:rPr>
              <a:t>保存の前に「エクスポートするスライドを選択してください」</a:t>
            </a:r>
            <a:endParaRPr lang="en-US" altLang="ja-JP" sz="15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500">
                <a:latin typeface="Meiryo UI" panose="020B0604030504040204" pitchFamily="34" charset="-128"/>
                <a:ea typeface="Meiryo UI" panose="020B0604030504040204" pitchFamily="34" charset="-128"/>
              </a:rPr>
              <a:t>　のメッセージが出るので、「このスライドのみ」を選択</a:t>
            </a:r>
            <a:endParaRPr lang="en-US" altLang="ja-JP" sz="15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E4162AC-A47E-0949-BBF5-625132B66CB9}"/>
              </a:ext>
            </a:extLst>
          </p:cNvPr>
          <p:cNvSpPr txBox="1"/>
          <p:nvPr/>
        </p:nvSpPr>
        <p:spPr>
          <a:xfrm>
            <a:off x="5315112" y="1749867"/>
            <a:ext cx="2995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100" dirty="0">
                <a:solidFill>
                  <a:srgbClr val="00206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STEP❷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C381C1BA-A3D5-8644-9100-3998D323E57D}"/>
              </a:ext>
            </a:extLst>
          </p:cNvPr>
          <p:cNvCxnSpPr>
            <a:cxnSpLocks/>
          </p:cNvCxnSpPr>
          <p:nvPr/>
        </p:nvCxnSpPr>
        <p:spPr>
          <a:xfrm>
            <a:off x="5315112" y="2108885"/>
            <a:ext cx="4530085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6C80DD2-422A-7040-8617-B3E2EBE110F6}"/>
              </a:ext>
            </a:extLst>
          </p:cNvPr>
          <p:cNvSpPr txBox="1"/>
          <p:nvPr/>
        </p:nvSpPr>
        <p:spPr>
          <a:xfrm>
            <a:off x="370172" y="5950882"/>
            <a:ext cx="2995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100" dirty="0">
                <a:solidFill>
                  <a:srgbClr val="00206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STEP</a:t>
            </a:r>
            <a:r>
              <a:rPr lang="ja-JP" altLang="en-US" sz="2100">
                <a:solidFill>
                  <a:srgbClr val="00206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❸</a:t>
            </a:r>
            <a:endParaRPr lang="en-US" altLang="ja-JP" sz="2100" dirty="0">
              <a:solidFill>
                <a:srgbClr val="00206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22B77D67-29C6-8245-8717-9CBB516EB650}"/>
              </a:ext>
            </a:extLst>
          </p:cNvPr>
          <p:cNvCxnSpPr>
            <a:cxnSpLocks/>
          </p:cNvCxnSpPr>
          <p:nvPr/>
        </p:nvCxnSpPr>
        <p:spPr>
          <a:xfrm>
            <a:off x="370172" y="6309900"/>
            <a:ext cx="4530085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CAF2D22-58F1-D449-A640-12C25359CF1D}"/>
              </a:ext>
            </a:extLst>
          </p:cNvPr>
          <p:cNvSpPr txBox="1"/>
          <p:nvPr/>
        </p:nvSpPr>
        <p:spPr>
          <a:xfrm>
            <a:off x="5300469" y="5955217"/>
            <a:ext cx="2995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100" dirty="0">
                <a:solidFill>
                  <a:srgbClr val="00206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STEP❹</a:t>
            </a: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18F591D8-61F5-2A4D-BA10-0C3877A19314}"/>
              </a:ext>
            </a:extLst>
          </p:cNvPr>
          <p:cNvCxnSpPr>
            <a:cxnSpLocks/>
          </p:cNvCxnSpPr>
          <p:nvPr/>
        </p:nvCxnSpPr>
        <p:spPr>
          <a:xfrm>
            <a:off x="5300469" y="6314235"/>
            <a:ext cx="4530085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335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e45164b-4c27-415a-ba55-da2c70881409">
      <UserInfo>
        <DisplayName>Yasunobu Shiokura</DisplayName>
        <AccountId>14</AccountId>
        <AccountType/>
      </UserInfo>
    </SharedWithUsers>
    <RevIMDocumentOwner xmlns="9e45164b-4c27-415a-ba55-da2c70881409">
      <UserInfo>
        <DisplayName/>
        <AccountId xsi:nil="true"/>
        <AccountType/>
      </UserInfo>
    </RevIMDocumentOwner>
    <lcf76f155ced4ddcb4097134ff3c332f xmlns="01a0c359-acad-4d5d-94be-719ef0632784">
      <Terms xmlns="http://schemas.microsoft.com/office/infopath/2007/PartnerControls"/>
    </lcf76f155ced4ddcb4097134ff3c332f>
    <me2bb74352534059a5710ac0b36aec58 xmlns="9e45164b-4c27-415a-ba55-da2c70881409">
      <Terms xmlns="http://schemas.microsoft.com/office/infopath/2007/PartnerControls"/>
    </me2bb74352534059a5710ac0b36aec58>
    <TaxCatchAll xmlns="9e45164b-4c27-415a-ba55-da2c70881409">
      <Value>20</Value>
    </TaxCatchAll>
    <RevIMComments xmlns="9e45164b-4c27-415a-ba55-da2c70881409" xsi:nil="true"/>
    <RevIMDeletionDate xmlns="9e45164b-4c27-415a-ba55-da2c70881409">2038-05-22T07:40:15+00:00</RevIMDeletionDate>
    <RevIMExtends xmlns="9e45164b-4c27-415a-ba55-da2c70881409">{"Classified":"2023-05-22T07:40:20.760Z","KSUClass":"6aa1880a-1ef8-4bdd-ad71-d3cc4e13fcbd"}</RevIMExtends>
    <i0f84bba906045b4af568ee102a52dcb xmlns="9e45164b-4c27-415a-ba55-da2c70881409">
      <Terms xmlns="http://schemas.microsoft.com/office/infopath/2007/PartnerControls">
        <TermInfo xmlns="http://schemas.microsoft.com/office/infopath/2007/PartnerControls">
          <TermName xmlns="http://schemas.microsoft.com/office/infopath/2007/PartnerControls">8.3 Sales and Marketing</TermName>
          <TermId xmlns="http://schemas.microsoft.com/office/infopath/2007/PartnerControls">6aa1880a-1ef8-4bdd-ad71-d3cc4e13fcbd</TermId>
        </TermInfo>
      </Terms>
    </i0f84bba906045b4af568ee102a52dcb>
    <RevIMEventDate xmlns="9e45164b-4c27-415a-ba55-da2c7088140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022E55D38564342AAD90C3EA774D736" ma:contentTypeVersion="20" ma:contentTypeDescription="新しいドキュメントを作成します。" ma:contentTypeScope="" ma:versionID="853f4ebe4a03419c690c7c27aecd8cfa">
  <xsd:schema xmlns:xsd="http://www.w3.org/2001/XMLSchema" xmlns:xs="http://www.w3.org/2001/XMLSchema" xmlns:p="http://schemas.microsoft.com/office/2006/metadata/properties" xmlns:ns2="9e45164b-4c27-415a-ba55-da2c70881409" xmlns:ns3="01a0c359-acad-4d5d-94be-719ef0632784" targetNamespace="http://schemas.microsoft.com/office/2006/metadata/properties" ma:root="true" ma:fieldsID="e07291660d0e4f162c3d6ef4d7237a08" ns2:_="" ns3:_="">
    <xsd:import namespace="9e45164b-4c27-415a-ba55-da2c70881409"/>
    <xsd:import namespace="01a0c359-acad-4d5d-94be-719ef0632784"/>
    <xsd:element name="properties">
      <xsd:complexType>
        <xsd:sequence>
          <xsd:element name="documentManagement">
            <xsd:complexType>
              <xsd:all>
                <xsd:element ref="ns2:me2bb74352534059a5710ac0b36aec58" minOccurs="0"/>
                <xsd:element ref="ns2:TaxCatchAll" minOccurs="0"/>
                <xsd:element ref="ns2:TaxCatchAllLabel" minOccurs="0"/>
                <xsd:element ref="ns2:i0f84bba906045b4af568ee102a52dcb" minOccurs="0"/>
                <xsd:element ref="ns2:RevIMDeletionDate" minOccurs="0"/>
                <xsd:element ref="ns2:RevIMEventDate" minOccurs="0"/>
                <xsd:element ref="ns2:RevIMComments" minOccurs="0"/>
                <xsd:element ref="ns2:RevIMDocumentOwner" minOccurs="0"/>
                <xsd:element ref="ns2:RevIMExtend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5164b-4c27-415a-ba55-da2c70881409" elementFormDefault="qualified">
    <xsd:import namespace="http://schemas.microsoft.com/office/2006/documentManagement/types"/>
    <xsd:import namespace="http://schemas.microsoft.com/office/infopath/2007/PartnerControls"/>
    <xsd:element name="me2bb74352534059a5710ac0b36aec58" ma:index="8" nillable="true" ma:taxonomy="true" ma:internalName="me2bb74352534059a5710ac0b36aec58" ma:taxonomyFieldName="LegalHoldTag" ma:displayName="LegalHold" ma:fieldId="{6e2bb743-5253-4059-a571-0ac0b36aec58}" ma:taxonomyMulti="true" ma:sspId="d35d9ec1-ff0e-4daf-94ff-594c76aa1822" ma:termSetId="1d36a6df-4193-45ed-b3bc-3ba9643c5e0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03c4cb71-6bed-41d3-8bf5-ce1d9145288d}" ma:internalName="TaxCatchAll" ma:showField="CatchAllData" ma:web="9e45164b-4c27-415a-ba55-da2c708814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03c4cb71-6bed-41d3-8bf5-ce1d9145288d}" ma:internalName="TaxCatchAllLabel" ma:readOnly="true" ma:showField="CatchAllDataLabel" ma:web="9e45164b-4c27-415a-ba55-da2c708814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0f84bba906045b4af568ee102a52dcb" ma:index="13" nillable="true" ma:taxonomy="true" ma:internalName="i0f84bba906045b4af568ee102a52dcb" ma:taxonomyFieldName="RevIMBCS" ma:displayName="CSD Class" ma:readOnly="true" ma:default="1;#0.1 Initial category|0239cc7a-0c96-48a8-9e0e-a383e362571c" ma:fieldId="{20f84bba-9060-45b4-af56-8ee102a52dcb}" ma:sspId="d35d9ec1-ff0e-4daf-94ff-594c76aa1822" ma:termSetId="83f400d6-6f53-40a3-8fd2-b80b61df545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vIMDeletionDate" ma:index="14" nillable="true" ma:displayName="Deletion Date" ma:description="Deletion Date" ma:format="DateOnly" ma:internalName="RevIMDeletionDate" ma:readOnly="true">
      <xsd:simpleType>
        <xsd:restriction base="dms:DateTime"/>
      </xsd:simpleType>
    </xsd:element>
    <xsd:element name="RevIMEventDate" ma:index="15" nillable="true" ma:displayName="Event Date" ma:description="Event Date" ma:format="DateOnly" ma:internalName="RevIMEventDate" ma:readOnly="true">
      <xsd:simpleType>
        <xsd:restriction base="dms:DateTime"/>
      </xsd:simpleType>
    </xsd:element>
    <xsd:element name="RevIMComments" ma:index="16" nillable="true" ma:displayName="Event Comment" ma:internalName="RevIMComments" ma:readOnly="true">
      <xsd:simpleType>
        <xsd:restriction base="dms:Note">
          <xsd:maxLength value="255"/>
        </xsd:restriction>
      </xsd:simpleType>
    </xsd:element>
    <xsd:element name="RevIMDocumentOwner" ma:index="17" nillable="true" ma:displayName="Document Owner" ma:list="UserInfo" ma:internalName="RevIMDocum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vIMExtends" ma:index="18" nillable="true" ma:displayName="RevIMExtends" ma:hidden="true" ma:internalName="RevIMExtends" ma:readOnly="true">
      <xsd:simpleType>
        <xsd:restriction base="dms:Note"/>
      </xsd:simpleType>
    </xsd:element>
    <xsd:element name="SharedWithUsers" ma:index="2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0c359-acad-4d5d-94be-719ef06327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d35d9ec1-ff0e-4daf-94ff-594c76aa18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6076F7-4BF4-477B-B53E-263E71F22F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3C56DE-F6D5-4948-92CD-07B09CB9A122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92405014-d983-4fa2-bd6c-0517ade15f40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4c7cd0fa-4340-4353-ad02-d38ab4bdffa5"/>
    <ds:schemaRef ds:uri="http://www.w3.org/XML/1998/namespace"/>
    <ds:schemaRef ds:uri="http://purl.org/dc/dcmitype/"/>
    <ds:schemaRef ds:uri="9e45164b-4c27-415a-ba55-da2c70881409"/>
    <ds:schemaRef ds:uri="01a0c359-acad-4d5d-94be-719ef0632784"/>
  </ds:schemaRefs>
</ds:datastoreItem>
</file>

<file path=customXml/itemProps3.xml><?xml version="1.0" encoding="utf-8"?>
<ds:datastoreItem xmlns:ds="http://schemas.openxmlformats.org/officeDocument/2006/customXml" ds:itemID="{E2A88D05-BB15-4832-9691-37357B1E77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45164b-4c27-415a-ba55-da2c70881409"/>
    <ds:schemaRef ds:uri="01a0c359-acad-4d5d-94be-719ef06327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2563</TotalTime>
  <Words>305</Words>
  <Application>Microsoft Office PowerPoint</Application>
  <PresentationFormat>ユーザー設定</PresentationFormat>
  <Paragraphs>42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Takehiro Shishido</dc:creator>
  <cp:lastModifiedBy>フォルクスワーゲン 習志野</cp:lastModifiedBy>
  <cp:revision>47</cp:revision>
  <dcterms:created xsi:type="dcterms:W3CDTF">2022-01-18T08:55:30Z</dcterms:created>
  <dcterms:modified xsi:type="dcterms:W3CDTF">2023-09-01T01:19:49Z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0x0101007022E55D38564342AAD90C3EA774D736</vt:lpwstr>
  </property>
  <property fmtid="{D5CDD505-2E9C-101B-9397-08002B2CF9AE}" pid="3" name="MediaServiceImageTags">
    <vt:lpwstr/>
  </property>
  <property fmtid="{D5CDD505-2E9C-101B-9397-08002B2CF9AE}" pid="4" name="RevIMBCS">
    <vt:lpwstr>20;#8.3 Sales and Marketing|6aa1880a-1ef8-4bdd-ad71-d3cc4e13fcbd</vt:lpwstr>
  </property>
  <property fmtid="{D5CDD505-2E9C-101B-9397-08002B2CF9AE}" pid="5" name="LegalHoldTag">
    <vt:lpwstr/>
  </property>
</Properties>
</file>